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20" r:id="rId4"/>
    <p:sldMasterId id="2147483732" r:id="rId5"/>
    <p:sldMasterId id="2147483744" r:id="rId6"/>
  </p:sldMasterIdLst>
  <p:sldIdLst>
    <p:sldId id="256" r:id="rId7"/>
    <p:sldId id="257" r:id="rId8"/>
    <p:sldId id="258" r:id="rId9"/>
    <p:sldId id="272" r:id="rId10"/>
    <p:sldId id="259" r:id="rId11"/>
    <p:sldId id="260" r:id="rId12"/>
    <p:sldId id="271" r:id="rId13"/>
    <p:sldId id="261" r:id="rId14"/>
    <p:sldId id="262" r:id="rId15"/>
    <p:sldId id="274" r:id="rId16"/>
    <p:sldId id="263" r:id="rId17"/>
    <p:sldId id="265" r:id="rId18"/>
    <p:sldId id="266" r:id="rId19"/>
    <p:sldId id="273" r:id="rId20"/>
    <p:sldId id="264" r:id="rId21"/>
    <p:sldId id="267" r:id="rId22"/>
    <p:sldId id="275" r:id="rId23"/>
    <p:sldId id="270" r:id="rId24"/>
    <p:sldId id="276" r:id="rId25"/>
    <p:sldId id="269" r:id="rId26"/>
    <p:sldId id="27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Tas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BASE%20CHIPOCLES%20SSVyP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Libro2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nuelErnesto\AppData\Roaming\Microsoft\Excel\Tasas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Tas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Tas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Tas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Tas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BASE%20CHIPOCLES%20SSVyP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BASE%20CHIPOCLES%20SSVyP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ropbox\SSVyP\Datos\Datos\BASE%20CHIPOCLES%20SSVyP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Tasas delictivas nacionales (Número de eventos por cada 100 mil habitantes)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'Tasas NACIONALES'!$F$1</c:f>
              <c:strCache>
                <c:ptCount val="1"/>
                <c:pt idx="0">
                  <c:v>Homicidios  (INEGI)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cat>
            <c:numRef>
              <c:f>'Tasas NACIONALES'!$A$2:$A$28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'Tasas NACIONALES'!$F$2:$F$28</c:f>
              <c:numCache>
                <c:formatCode>0.00</c:formatCode>
                <c:ptCount val="27"/>
                <c:pt idx="0">
                  <c:v>17.837616398200876</c:v>
                </c:pt>
                <c:pt idx="1">
                  <c:v>18.619158274476153</c:v>
                </c:pt>
                <c:pt idx="2">
                  <c:v>20.423473850254979</c:v>
                </c:pt>
                <c:pt idx="3">
                  <c:v>19.741624717252609</c:v>
                </c:pt>
                <c:pt idx="4">
                  <c:v>19.4942390209828</c:v>
                </c:pt>
                <c:pt idx="5">
                  <c:v>17.126253684662139</c:v>
                </c:pt>
                <c:pt idx="6">
                  <c:v>15.911882506791208</c:v>
                </c:pt>
                <c:pt idx="7">
                  <c:v>14.866448240746948</c:v>
                </c:pt>
                <c:pt idx="8">
                  <c:v>14.980535505876647</c:v>
                </c:pt>
                <c:pt idx="9">
                  <c:v>13.43706644782389</c:v>
                </c:pt>
                <c:pt idx="10">
                  <c:v>11.014181571732429</c:v>
                </c:pt>
                <c:pt idx="11">
                  <c:v>10.550512942653258</c:v>
                </c:pt>
                <c:pt idx="12">
                  <c:v>10.348427279094418</c:v>
                </c:pt>
                <c:pt idx="13">
                  <c:v>10.347401463543356</c:v>
                </c:pt>
                <c:pt idx="14">
                  <c:v>9.569833275839791</c:v>
                </c:pt>
                <c:pt idx="15">
                  <c:v>9.6074709460433354</c:v>
                </c:pt>
                <c:pt idx="16">
                  <c:v>10.12168998367553</c:v>
                </c:pt>
                <c:pt idx="17">
                  <c:v>8.5867800502536298</c:v>
                </c:pt>
                <c:pt idx="18">
                  <c:v>13.5633744653042</c:v>
                </c:pt>
                <c:pt idx="19">
                  <c:v>19.177174392147585</c:v>
                </c:pt>
                <c:pt idx="20">
                  <c:v>22.928426012202724</c:v>
                </c:pt>
                <c:pt idx="21">
                  <c:v>24.224531469894504</c:v>
                </c:pt>
                <c:pt idx="22">
                  <c:v>23.115364299369812</c:v>
                </c:pt>
                <c:pt idx="23">
                  <c:v>20.530274842544994</c:v>
                </c:pt>
                <c:pt idx="24">
                  <c:v>17.812548220063537</c:v>
                </c:pt>
                <c:pt idx="25">
                  <c:v>17.171313226814526</c:v>
                </c:pt>
                <c:pt idx="26">
                  <c:v>20.039194432247907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1B1-48BD-B127-EE6C0E41EB76}"/>
            </c:ext>
          </c:extLst>
        </c:ser>
        <c:ser>
          <c:idx val="3"/>
          <c:order val="1"/>
          <c:tx>
            <c:strRef>
              <c:f>'Tasas NACIONALES'!$G$1</c:f>
              <c:strCache>
                <c:ptCount val="1"/>
                <c:pt idx="0">
                  <c:v>Desapariciones (RNPED)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'Tasas NACIONALES'!$A$2:$A$28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'Tasas NACIONALES'!$G$2:$G$28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1.2307746083075194E-3</c:v>
                </c:pt>
                <c:pt idx="3">
                  <c:v>2.4615492166150388E-3</c:v>
                </c:pt>
                <c:pt idx="4">
                  <c:v>3.6923238249225582E-3</c:v>
                </c:pt>
                <c:pt idx="5">
                  <c:v>3.2909788018182437E-3</c:v>
                </c:pt>
                <c:pt idx="6">
                  <c:v>6.5819576036364874E-3</c:v>
                </c:pt>
                <c:pt idx="7">
                  <c:v>7.6789505375759026E-3</c:v>
                </c:pt>
                <c:pt idx="8">
                  <c:v>7.6789505375759026E-3</c:v>
                </c:pt>
                <c:pt idx="9">
                  <c:v>5.4849646696970731E-3</c:v>
                </c:pt>
                <c:pt idx="10">
                  <c:v>1.8464679919082027E-2</c:v>
                </c:pt>
                <c:pt idx="11">
                  <c:v>1.4361417714841578E-2</c:v>
                </c:pt>
                <c:pt idx="12">
                  <c:v>1.8464679919082027E-2</c:v>
                </c:pt>
                <c:pt idx="13">
                  <c:v>1.3335602163781464E-2</c:v>
                </c:pt>
                <c:pt idx="14">
                  <c:v>1.7438864368021913E-2</c:v>
                </c:pt>
                <c:pt idx="15">
                  <c:v>5.1325064019785982E-2</c:v>
                </c:pt>
                <c:pt idx="16">
                  <c:v>9.4902948564887291E-2</c:v>
                </c:pt>
                <c:pt idx="17">
                  <c:v>0.6265531400151233</c:v>
                </c:pt>
                <c:pt idx="18">
                  <c:v>0.79602269102385048</c:v>
                </c:pt>
                <c:pt idx="19">
                  <c:v>1.3586616003728254</c:v>
                </c:pt>
                <c:pt idx="20">
                  <c:v>2.9046649096485417</c:v>
                </c:pt>
                <c:pt idx="21">
                  <c:v>3.6666609754343686</c:v>
                </c:pt>
                <c:pt idx="22">
                  <c:v>3.0070358764305163</c:v>
                </c:pt>
                <c:pt idx="23">
                  <c:v>3.4361037545949653</c:v>
                </c:pt>
                <c:pt idx="24">
                  <c:v>3.7040486328677855</c:v>
                </c:pt>
                <c:pt idx="25">
                  <c:v>3.0494244439336877</c:v>
                </c:pt>
                <c:pt idx="26">
                  <c:v>3.9588138460066427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1B1-48BD-B127-EE6C0E41EB76}"/>
            </c:ext>
          </c:extLst>
        </c:ser>
        <c:ser>
          <c:idx val="1"/>
          <c:order val="2"/>
          <c:tx>
            <c:strRef>
              <c:f>'Tasas NACIONALES'!$I$1</c:f>
              <c:strCache>
                <c:ptCount val="1"/>
                <c:pt idx="0">
                  <c:v>Secuestros (SESNSP)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cat>
            <c:numRef>
              <c:f>'Tasas NACIONALES'!$A$2:$A$28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'Tasas NACIONALES'!$I$2:$I$28</c:f>
              <c:numCache>
                <c:formatCode>0.00</c:formatCode>
                <c:ptCount val="27"/>
                <c:pt idx="7">
                  <c:v>1.1485516018345672</c:v>
                </c:pt>
                <c:pt idx="8">
                  <c:v>0.80519281351153038</c:v>
                </c:pt>
                <c:pt idx="9">
                  <c:v>0.64722583102425468</c:v>
                </c:pt>
                <c:pt idx="10">
                  <c:v>0.60625699067652661</c:v>
                </c:pt>
                <c:pt idx="11">
                  <c:v>0.51803685328535687</c:v>
                </c:pt>
                <c:pt idx="12">
                  <c:v>0.446229764711149</c:v>
                </c:pt>
                <c:pt idx="13">
                  <c:v>0.42366182258782653</c:v>
                </c:pt>
                <c:pt idx="14">
                  <c:v>0.33133842299241639</c:v>
                </c:pt>
                <c:pt idx="15">
                  <c:v>0.26921448674529252</c:v>
                </c:pt>
                <c:pt idx="16">
                  <c:v>0.70983531936798361</c:v>
                </c:pt>
                <c:pt idx="17">
                  <c:v>0.4241580762389861</c:v>
                </c:pt>
                <c:pt idx="18">
                  <c:v>0.87833647294237538</c:v>
                </c:pt>
                <c:pt idx="19">
                  <c:v>1.1252778186979493</c:v>
                </c:pt>
                <c:pt idx="20">
                  <c:v>1.0878027948484579</c:v>
                </c:pt>
                <c:pt idx="21">
                  <c:v>1.2747410820155416</c:v>
                </c:pt>
                <c:pt idx="22">
                  <c:v>1.2622785295377359</c:v>
                </c:pt>
                <c:pt idx="23">
                  <c:v>1.4981768442961985</c:v>
                </c:pt>
                <c:pt idx="24">
                  <c:v>1.2418043361813411</c:v>
                </c:pt>
                <c:pt idx="25">
                  <c:v>0.8926573063586406</c:v>
                </c:pt>
                <c:pt idx="26">
                  <c:v>0.94369019828729772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1B1-48BD-B127-EE6C0E41EB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0322816"/>
        <c:axId val="700325696"/>
      </c:lineChart>
      <c:catAx>
        <c:axId val="700322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00325696"/>
        <c:crosses val="autoZero"/>
        <c:auto val="1"/>
        <c:lblAlgn val="ctr"/>
        <c:lblOffset val="100"/>
        <c:noMultiLvlLbl val="0"/>
      </c:catAx>
      <c:valAx>
        <c:axId val="70032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0032281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0" u="none" strike="noStrike" cap="all" baseline="0">
                <a:effectLst/>
              </a:rPr>
              <a:t>tasa de desaparecidos (más pobladas)</a:t>
            </a:r>
            <a:endParaRPr lang="es-MX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'Hoja2 (2)'!$K$1</c:f>
              <c:strCache>
                <c:ptCount val="1"/>
                <c:pt idx="0">
                  <c:v>Hermosillo</c:v>
                </c:pt>
              </c:strCache>
            </c:strRef>
          </c:tx>
          <c:spPr>
            <a:ln w="381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(2)'!$K$2:$K$28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0.1615498445890495</c:v>
                </c:pt>
                <c:pt idx="11">
                  <c:v>0</c:v>
                </c:pt>
                <c:pt idx="12">
                  <c:v>0.1615498445890495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0.14097830484866686</c:v>
                </c:pt>
                <c:pt idx="17">
                  <c:v>0.70489152424333412</c:v>
                </c:pt>
                <c:pt idx="18">
                  <c:v>0.84586982909200104</c:v>
                </c:pt>
                <c:pt idx="19">
                  <c:v>1.8327179630326689</c:v>
                </c:pt>
                <c:pt idx="20">
                  <c:v>0.37866595982354168</c:v>
                </c:pt>
                <c:pt idx="21">
                  <c:v>0.63110993303923613</c:v>
                </c:pt>
                <c:pt idx="22">
                  <c:v>0.75733191964708335</c:v>
                </c:pt>
                <c:pt idx="23">
                  <c:v>2.1457737723334027</c:v>
                </c:pt>
                <c:pt idx="24">
                  <c:v>6.0586553571766668</c:v>
                </c:pt>
                <c:pt idx="25">
                  <c:v>10.082293923513477</c:v>
                </c:pt>
                <c:pt idx="26">
                  <c:v>2.8006372009759661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84-4888-BA31-A805319F5334}"/>
            </c:ext>
          </c:extLst>
        </c:ser>
        <c:ser>
          <c:idx val="1"/>
          <c:order val="1"/>
          <c:tx>
            <c:strRef>
              <c:f>'Hoja2 (2)'!$L$1</c:f>
              <c:strCache>
                <c:ptCount val="1"/>
                <c:pt idx="0">
                  <c:v>Yaqui-Mayo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(2)'!$L$2:$L$28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0.28903112431662203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1.0639726878211035</c:v>
                </c:pt>
                <c:pt idx="22">
                  <c:v>0.53198634391055177</c:v>
                </c:pt>
                <c:pt idx="23">
                  <c:v>3.5909078213962249</c:v>
                </c:pt>
                <c:pt idx="24">
                  <c:v>8.3787849165911901</c:v>
                </c:pt>
                <c:pt idx="25">
                  <c:v>10.439875230759437</c:v>
                </c:pt>
                <c:pt idx="26">
                  <c:v>2.4189954802979186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84-4888-BA31-A805319F5334}"/>
            </c:ext>
          </c:extLst>
        </c:ser>
        <c:ser>
          <c:idx val="2"/>
          <c:order val="2"/>
          <c:tx>
            <c:strRef>
              <c:f>'Hoja2 (2)'!$M$1</c:f>
              <c:strCache>
                <c:ptCount val="1"/>
                <c:pt idx="0">
                  <c:v>Desierto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(2)'!$M$2:$M$28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0.38917017244130336</c:v>
                </c:pt>
                <c:pt idx="14">
                  <c:v>0</c:v>
                </c:pt>
                <c:pt idx="15">
                  <c:v>0.35151856017997751</c:v>
                </c:pt>
                <c:pt idx="16">
                  <c:v>0</c:v>
                </c:pt>
                <c:pt idx="17">
                  <c:v>1.0545556805399325</c:v>
                </c:pt>
                <c:pt idx="18">
                  <c:v>0.35151856017997751</c:v>
                </c:pt>
                <c:pt idx="19">
                  <c:v>4.5697412823397077</c:v>
                </c:pt>
                <c:pt idx="20">
                  <c:v>8.4164204362711654</c:v>
                </c:pt>
                <c:pt idx="21">
                  <c:v>7.2140746596609988</c:v>
                </c:pt>
                <c:pt idx="22">
                  <c:v>12.324044210254208</c:v>
                </c:pt>
                <c:pt idx="23">
                  <c:v>12.624630654406747</c:v>
                </c:pt>
                <c:pt idx="24">
                  <c:v>13.526389986864373</c:v>
                </c:pt>
                <c:pt idx="25">
                  <c:v>16.784249660118945</c:v>
                </c:pt>
                <c:pt idx="26">
                  <c:v>8.112387335724156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C84-4888-BA31-A805319F5334}"/>
            </c:ext>
          </c:extLst>
        </c:ser>
        <c:ser>
          <c:idx val="3"/>
          <c:order val="3"/>
          <c:tx>
            <c:strRef>
              <c:f>'Hoja2 (2)'!$N$1</c:f>
              <c:strCache>
                <c:ptCount val="1"/>
                <c:pt idx="0">
                  <c:v>Frontera Centro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(2)'!$N$2:$N$28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1.1823359016296531</c:v>
                </c:pt>
                <c:pt idx="18">
                  <c:v>0</c:v>
                </c:pt>
                <c:pt idx="19">
                  <c:v>0</c:v>
                </c:pt>
                <c:pt idx="20">
                  <c:v>2.0812304234263297</c:v>
                </c:pt>
                <c:pt idx="21">
                  <c:v>2.4281021606640514</c:v>
                </c:pt>
                <c:pt idx="22">
                  <c:v>4.1624608468526594</c:v>
                </c:pt>
                <c:pt idx="23">
                  <c:v>12.834254277795701</c:v>
                </c:pt>
                <c:pt idx="24">
                  <c:v>22.893534657689628</c:v>
                </c:pt>
                <c:pt idx="25">
                  <c:v>18.107890101568803</c:v>
                </c:pt>
                <c:pt idx="26">
                  <c:v>15.474015177704249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C84-4888-BA31-A805319F5334}"/>
            </c:ext>
          </c:extLst>
        </c:ser>
        <c:ser>
          <c:idx val="4"/>
          <c:order val="4"/>
          <c:tx>
            <c:strRef>
              <c:f>'Hoja2 (2)'!$O$1</c:f>
              <c:strCache>
                <c:ptCount val="1"/>
                <c:pt idx="0">
                  <c:v>Guaymas-Empalme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(2)'!$O$2:$O$28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0.51544266215826151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1.0097950116126426</c:v>
                </c:pt>
                <c:pt idx="20">
                  <c:v>0.45963064081703942</c:v>
                </c:pt>
                <c:pt idx="21">
                  <c:v>1.8385225632681577</c:v>
                </c:pt>
                <c:pt idx="22">
                  <c:v>1.3788919224511182</c:v>
                </c:pt>
                <c:pt idx="23">
                  <c:v>2.7577838449022365</c:v>
                </c:pt>
                <c:pt idx="24">
                  <c:v>4.5963064081703937</c:v>
                </c:pt>
                <c:pt idx="25">
                  <c:v>13.550609340303883</c:v>
                </c:pt>
                <c:pt idx="26">
                  <c:v>3.4969314426590663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C84-4888-BA31-A805319F5334}"/>
            </c:ext>
          </c:extLst>
        </c:ser>
        <c:ser>
          <c:idx val="5"/>
          <c:order val="5"/>
          <c:tx>
            <c:strRef>
              <c:f>'Hoja2 (2)'!$P$1</c:f>
              <c:strCache>
                <c:ptCount val="1"/>
                <c:pt idx="0">
                  <c:v>Frontera Norte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(2)'!$P$2:$P$28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1.528806537176753</c:v>
                </c:pt>
                <c:pt idx="18">
                  <c:v>16.816871908944282</c:v>
                </c:pt>
                <c:pt idx="19">
                  <c:v>15.28806537176753</c:v>
                </c:pt>
                <c:pt idx="20">
                  <c:v>11.176540441613055</c:v>
                </c:pt>
                <c:pt idx="21">
                  <c:v>6.2868039984073434</c:v>
                </c:pt>
                <c:pt idx="22">
                  <c:v>23.75014843842774</c:v>
                </c:pt>
                <c:pt idx="23">
                  <c:v>23.75014843842774</c:v>
                </c:pt>
                <c:pt idx="24">
                  <c:v>46.103229321653849</c:v>
                </c:pt>
                <c:pt idx="25">
                  <c:v>9.9571841083341628</c:v>
                </c:pt>
                <c:pt idx="26">
                  <c:v>2.655249095555777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C84-4888-BA31-A805319F5334}"/>
            </c:ext>
          </c:extLst>
        </c:ser>
        <c:ser>
          <c:idx val="6"/>
          <c:order val="6"/>
          <c:tx>
            <c:strRef>
              <c:f>'Hoja2 (2)'!$Q$1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1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(2)'!$Q$2:$Q$28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1.2307746083075194E-3</c:v>
                </c:pt>
                <c:pt idx="3">
                  <c:v>2.4615492166150388E-3</c:v>
                </c:pt>
                <c:pt idx="4">
                  <c:v>3.6923238249225582E-3</c:v>
                </c:pt>
                <c:pt idx="5">
                  <c:v>3.2909788018182437E-3</c:v>
                </c:pt>
                <c:pt idx="6">
                  <c:v>6.5819576036364874E-3</c:v>
                </c:pt>
                <c:pt idx="7">
                  <c:v>7.6789505375759026E-3</c:v>
                </c:pt>
                <c:pt idx="8">
                  <c:v>7.6789505375759026E-3</c:v>
                </c:pt>
                <c:pt idx="9">
                  <c:v>5.4849646696970731E-3</c:v>
                </c:pt>
                <c:pt idx="10">
                  <c:v>1.8464679919082027E-2</c:v>
                </c:pt>
                <c:pt idx="11">
                  <c:v>1.4361417714841578E-2</c:v>
                </c:pt>
                <c:pt idx="12">
                  <c:v>1.8464679919082027E-2</c:v>
                </c:pt>
                <c:pt idx="13">
                  <c:v>1.3335602163781464E-2</c:v>
                </c:pt>
                <c:pt idx="14">
                  <c:v>1.7438864368021913E-2</c:v>
                </c:pt>
                <c:pt idx="15">
                  <c:v>5.1325064019785982E-2</c:v>
                </c:pt>
                <c:pt idx="16">
                  <c:v>9.4902948564887291E-2</c:v>
                </c:pt>
                <c:pt idx="17">
                  <c:v>0.6265531400151233</c:v>
                </c:pt>
                <c:pt idx="18">
                  <c:v>0.79602269102385048</c:v>
                </c:pt>
                <c:pt idx="19">
                  <c:v>1.3586616003728254</c:v>
                </c:pt>
                <c:pt idx="20">
                  <c:v>2.9046649096485417</c:v>
                </c:pt>
                <c:pt idx="21">
                  <c:v>3.6666609754343686</c:v>
                </c:pt>
                <c:pt idx="22">
                  <c:v>3.0070358764305163</c:v>
                </c:pt>
                <c:pt idx="23">
                  <c:v>3.4361037545949653</c:v>
                </c:pt>
                <c:pt idx="24">
                  <c:v>3.7040486328677855</c:v>
                </c:pt>
                <c:pt idx="25">
                  <c:v>3.0494244439336877</c:v>
                </c:pt>
                <c:pt idx="26">
                  <c:v>3.9588138460066427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C84-4888-BA31-A805319F53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91392680"/>
        <c:axId val="791385840"/>
      </c:lineChart>
      <c:catAx>
        <c:axId val="791392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91385840"/>
        <c:crosses val="autoZero"/>
        <c:auto val="1"/>
        <c:lblAlgn val="ctr"/>
        <c:lblOffset val="100"/>
        <c:noMultiLvlLbl val="0"/>
      </c:catAx>
      <c:valAx>
        <c:axId val="791385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91392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/>
              <a:t>VIOLACIONES A LA INTEGRIDAD FÍSICA (</a:t>
            </a:r>
            <a:r>
              <a:rPr lang="es-MX" dirty="0" err="1"/>
              <a:t>cedh</a:t>
            </a:r>
            <a:r>
              <a:rPr lang="es-MX" dirty="0"/>
              <a:t>-sonora)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Hoja1!$D$37</c:f>
              <c:strCache>
                <c:ptCount val="1"/>
                <c:pt idx="0">
                  <c:v>Desaparición Forzada</c:v>
                </c:pt>
              </c:strCache>
            </c:strRef>
          </c:tx>
          <c:spPr>
            <a:ln w="381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cat>
            <c:numRef>
              <c:f>Hoja1!$C$38:$C$44</c:f>
              <c:numCache>
                <c:formatCode>0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Hoja1!$D$38:$D$44</c:f>
              <c:numCache>
                <c:formatCode>0.00%</c:formatCode>
                <c:ptCount val="7"/>
                <c:pt idx="0">
                  <c:v>9.727626459143969E-3</c:v>
                </c:pt>
                <c:pt idx="1">
                  <c:v>1.5594541910331383E-2</c:v>
                </c:pt>
                <c:pt idx="2">
                  <c:v>3.0476190476190476E-2</c:v>
                </c:pt>
                <c:pt idx="3">
                  <c:v>2.9929577464788731E-2</c:v>
                </c:pt>
                <c:pt idx="4">
                  <c:v>4.2187500000000003E-2</c:v>
                </c:pt>
                <c:pt idx="5">
                  <c:v>4.6744574290484141E-2</c:v>
                </c:pt>
                <c:pt idx="6">
                  <c:v>1.7001545595054096E-2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0B7-4EFA-A39B-5CE42B13B0E0}"/>
            </c:ext>
          </c:extLst>
        </c:ser>
        <c:ser>
          <c:idx val="1"/>
          <c:order val="1"/>
          <c:tx>
            <c:strRef>
              <c:f>Hoja1!$E$37</c:f>
              <c:strCache>
                <c:ptCount val="1"/>
                <c:pt idx="0">
                  <c:v>Libertad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cat>
            <c:numRef>
              <c:f>Hoja1!$C$38:$C$44</c:f>
              <c:numCache>
                <c:formatCode>0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Hoja1!$E$38:$E$44</c:f>
              <c:numCache>
                <c:formatCode>0.00%</c:formatCode>
                <c:ptCount val="7"/>
                <c:pt idx="0">
                  <c:v>3.1860828772478499E-2</c:v>
                </c:pt>
                <c:pt idx="1">
                  <c:v>3.4502478078536028E-2</c:v>
                </c:pt>
                <c:pt idx="2">
                  <c:v>5.5981754094961644E-2</c:v>
                </c:pt>
                <c:pt idx="3">
                  <c:v>5.1679586563307491E-2</c:v>
                </c:pt>
                <c:pt idx="4">
                  <c:v>2.4765835846959836E-2</c:v>
                </c:pt>
                <c:pt idx="5">
                  <c:v>1.988388969521045E-2</c:v>
                </c:pt>
                <c:pt idx="6">
                  <c:v>3.942953020134228E-2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0B7-4EFA-A39B-5CE42B13B0E0}"/>
            </c:ext>
          </c:extLst>
        </c:ser>
        <c:ser>
          <c:idx val="2"/>
          <c:order val="2"/>
          <c:tx>
            <c:strRef>
              <c:f>Hoja1!$F$37</c:f>
              <c:strCache>
                <c:ptCount val="1"/>
                <c:pt idx="0">
                  <c:v>Tortura y maltrato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cat>
            <c:numRef>
              <c:f>Hoja1!$C$38:$C$44</c:f>
              <c:numCache>
                <c:formatCode>0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Hoja1!$F$38:$F$44</c:f>
              <c:numCache>
                <c:formatCode>0.00%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1.7355085039916696E-4</c:v>
                </c:pt>
                <c:pt idx="3">
                  <c:v>9.0484089880862612E-4</c:v>
                </c:pt>
                <c:pt idx="4">
                  <c:v>8.3553822587383378E-4</c:v>
                </c:pt>
                <c:pt idx="5">
                  <c:v>3.5727957126451449E-3</c:v>
                </c:pt>
                <c:pt idx="6">
                  <c:v>1.5015015015015015E-3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0B7-4EFA-A39B-5CE42B13B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4019280"/>
        <c:axId val="394020360"/>
      </c:lineChart>
      <c:catAx>
        <c:axId val="394019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94020360"/>
        <c:crosses val="autoZero"/>
        <c:auto val="1"/>
        <c:lblAlgn val="ctr"/>
        <c:lblOffset val="100"/>
        <c:noMultiLvlLbl val="0"/>
      </c:catAx>
      <c:valAx>
        <c:axId val="394020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94019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Tasa de homicidios por región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'Homicidios por Región (INEGI)'!$V$1</c:f>
              <c:strCache>
                <c:ptCount val="1"/>
                <c:pt idx="0">
                  <c:v>Centro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strRef>
              <c:f>'Homicidios por Región (INEGI)'!$U$2:$U$28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'Homicidios por Región (INEGI)'!$V$2:$V$28</c:f>
              <c:numCache>
                <c:formatCode>General</c:formatCode>
                <c:ptCount val="27"/>
                <c:pt idx="0">
                  <c:v>23.241297631786132</c:v>
                </c:pt>
                <c:pt idx="1">
                  <c:v>22.76299542725636</c:v>
                </c:pt>
                <c:pt idx="2">
                  <c:v>25.433807007294874</c:v>
                </c:pt>
                <c:pt idx="3">
                  <c:v>24.920592233091398</c:v>
                </c:pt>
                <c:pt idx="4">
                  <c:v>23.506633161306301</c:v>
                </c:pt>
                <c:pt idx="5">
                  <c:v>20.393472820709427</c:v>
                </c:pt>
                <c:pt idx="6">
                  <c:v>18.985633261462034</c:v>
                </c:pt>
                <c:pt idx="7">
                  <c:v>17.984917283365657</c:v>
                </c:pt>
                <c:pt idx="8">
                  <c:v>17.91343757064449</c:v>
                </c:pt>
                <c:pt idx="9">
                  <c:v>15.887143105679149</c:v>
                </c:pt>
                <c:pt idx="10">
                  <c:v>13.079357085025904</c:v>
                </c:pt>
                <c:pt idx="11">
                  <c:v>12.643089596658571</c:v>
                </c:pt>
                <c:pt idx="12">
                  <c:v>12.088365373039183</c:v>
                </c:pt>
                <c:pt idx="13">
                  <c:v>11.946795128469653</c:v>
                </c:pt>
                <c:pt idx="14">
                  <c:v>11.377624961526841</c:v>
                </c:pt>
                <c:pt idx="15">
                  <c:v>11.201718483188568</c:v>
                </c:pt>
                <c:pt idx="16">
                  <c:v>10.865198006717501</c:v>
                </c:pt>
                <c:pt idx="17">
                  <c:v>9.2763800194442627</c:v>
                </c:pt>
                <c:pt idx="18">
                  <c:v>11.615473167374306</c:v>
                </c:pt>
                <c:pt idx="19">
                  <c:v>15.278581304698713</c:v>
                </c:pt>
                <c:pt idx="20">
                  <c:v>14.896520589202355</c:v>
                </c:pt>
                <c:pt idx="21">
                  <c:v>18.890571257471453</c:v>
                </c:pt>
                <c:pt idx="22">
                  <c:v>20.6453767446271</c:v>
                </c:pt>
                <c:pt idx="23">
                  <c:v>20.998399287564435</c:v>
                </c:pt>
                <c:pt idx="24">
                  <c:v>18.140720454589964</c:v>
                </c:pt>
                <c:pt idx="25">
                  <c:v>18.482784934813967</c:v>
                </c:pt>
                <c:pt idx="26">
                  <c:v>20.196647625815395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EF9-416E-991D-B31AA84BDF82}"/>
            </c:ext>
          </c:extLst>
        </c:ser>
        <c:ser>
          <c:idx val="1"/>
          <c:order val="1"/>
          <c:tx>
            <c:strRef>
              <c:f>'Homicidios por Región (INEGI)'!$W$1</c:f>
              <c:strCache>
                <c:ptCount val="1"/>
                <c:pt idx="0">
                  <c:v>Noreste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strRef>
              <c:f>'Homicidios por Región (INEGI)'!$U$2:$U$28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'Homicidios por Región (INEGI)'!$W$2:$W$28</c:f>
              <c:numCache>
                <c:formatCode>General</c:formatCode>
                <c:ptCount val="27"/>
                <c:pt idx="0">
                  <c:v>9.7627501798426</c:v>
                </c:pt>
                <c:pt idx="1">
                  <c:v>11.308675112351265</c:v>
                </c:pt>
                <c:pt idx="2">
                  <c:v>15.552941745238693</c:v>
                </c:pt>
                <c:pt idx="3">
                  <c:v>12.217491587826055</c:v>
                </c:pt>
                <c:pt idx="4">
                  <c:v>12.301814765962893</c:v>
                </c:pt>
                <c:pt idx="5">
                  <c:v>9.8369804492327653</c:v>
                </c:pt>
                <c:pt idx="6">
                  <c:v>8.4737718668754454</c:v>
                </c:pt>
                <c:pt idx="7">
                  <c:v>8.4653569990831166</c:v>
                </c:pt>
                <c:pt idx="8">
                  <c:v>9.7780763746864618</c:v>
                </c:pt>
                <c:pt idx="9">
                  <c:v>8.7682922396069642</c:v>
                </c:pt>
                <c:pt idx="10">
                  <c:v>7.4326466855382538</c:v>
                </c:pt>
                <c:pt idx="11">
                  <c:v>6.5698580926482979</c:v>
                </c:pt>
                <c:pt idx="12">
                  <c:v>6.0395201502297002</c:v>
                </c:pt>
                <c:pt idx="13">
                  <c:v>6.7123369428503086</c:v>
                </c:pt>
                <c:pt idx="14">
                  <c:v>5.8732948249940202</c:v>
                </c:pt>
                <c:pt idx="15">
                  <c:v>7.0463529037902992</c:v>
                </c:pt>
                <c:pt idx="16">
                  <c:v>7.0536852169055866</c:v>
                </c:pt>
                <c:pt idx="17">
                  <c:v>6.5990818037578256</c:v>
                </c:pt>
                <c:pt idx="18">
                  <c:v>9.5760009285641328</c:v>
                </c:pt>
                <c:pt idx="19">
                  <c:v>15.830464015903495</c:v>
                </c:pt>
                <c:pt idx="20">
                  <c:v>25.589610483814909</c:v>
                </c:pt>
                <c:pt idx="21">
                  <c:v>36.322470733981895</c:v>
                </c:pt>
                <c:pt idx="22">
                  <c:v>39.150089110277449</c:v>
                </c:pt>
                <c:pt idx="23">
                  <c:v>22.708260641936537</c:v>
                </c:pt>
                <c:pt idx="24">
                  <c:v>17.281382618072378</c:v>
                </c:pt>
                <c:pt idx="25">
                  <c:v>11.783328603948879</c:v>
                </c:pt>
                <c:pt idx="26">
                  <c:v>13.847287435850753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EF9-416E-991D-B31AA84BDF82}"/>
            </c:ext>
          </c:extLst>
        </c:ser>
        <c:ser>
          <c:idx val="2"/>
          <c:order val="2"/>
          <c:tx>
            <c:strRef>
              <c:f>'Homicidios por Región (INEGI)'!$X$1</c:f>
              <c:strCache>
                <c:ptCount val="1"/>
                <c:pt idx="0">
                  <c:v>Noroeste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strRef>
              <c:f>'Homicidios por Región (INEGI)'!$U$2:$U$28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'Homicidios por Región (INEGI)'!$X$2:$X$28</c:f>
              <c:numCache>
                <c:formatCode>General</c:formatCode>
                <c:ptCount val="27"/>
                <c:pt idx="0">
                  <c:v>14.405517324972374</c:v>
                </c:pt>
                <c:pt idx="1">
                  <c:v>17.861894530306749</c:v>
                </c:pt>
                <c:pt idx="2">
                  <c:v>19.507224775311808</c:v>
                </c:pt>
                <c:pt idx="3">
                  <c:v>18.311697043329712</c:v>
                </c:pt>
                <c:pt idx="4">
                  <c:v>21.401130093303244</c:v>
                </c:pt>
                <c:pt idx="5">
                  <c:v>21.751602419104973</c:v>
                </c:pt>
                <c:pt idx="6">
                  <c:v>21.189941323775972</c:v>
                </c:pt>
                <c:pt idx="7">
                  <c:v>19.658138336515059</c:v>
                </c:pt>
                <c:pt idx="8">
                  <c:v>21.618846160209028</c:v>
                </c:pt>
                <c:pt idx="9">
                  <c:v>21.087821124625243</c:v>
                </c:pt>
                <c:pt idx="10">
                  <c:v>16.243508194714597</c:v>
                </c:pt>
                <c:pt idx="11">
                  <c:v>17.111197029929109</c:v>
                </c:pt>
                <c:pt idx="12">
                  <c:v>16.92459728042061</c:v>
                </c:pt>
                <c:pt idx="13">
                  <c:v>15.646388996287412</c:v>
                </c:pt>
                <c:pt idx="14">
                  <c:v>15.207879584942447</c:v>
                </c:pt>
                <c:pt idx="15">
                  <c:v>14.989588312982603</c:v>
                </c:pt>
                <c:pt idx="16">
                  <c:v>15.972229524989514</c:v>
                </c:pt>
                <c:pt idx="17">
                  <c:v>14.162100976555731</c:v>
                </c:pt>
                <c:pt idx="18">
                  <c:v>42.494922589421648</c:v>
                </c:pt>
                <c:pt idx="19">
                  <c:v>62.414956281947696</c:v>
                </c:pt>
                <c:pt idx="20">
                  <c:v>88.298161615013044</c:v>
                </c:pt>
                <c:pt idx="21">
                  <c:v>62.420806027365067</c:v>
                </c:pt>
                <c:pt idx="22">
                  <c:v>42.046743626196687</c:v>
                </c:pt>
                <c:pt idx="23">
                  <c:v>38.206316006854806</c:v>
                </c:pt>
                <c:pt idx="24">
                  <c:v>34.753890353178392</c:v>
                </c:pt>
                <c:pt idx="25">
                  <c:v>31.557299369749465</c:v>
                </c:pt>
                <c:pt idx="26">
                  <c:v>37.243433708777388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EF9-416E-991D-B31AA84BDF82}"/>
            </c:ext>
          </c:extLst>
        </c:ser>
        <c:ser>
          <c:idx val="3"/>
          <c:order val="3"/>
          <c:tx>
            <c:strRef>
              <c:f>'Homicidios por Región (INEGI)'!$Y$1</c:f>
              <c:strCache>
                <c:ptCount val="1"/>
                <c:pt idx="0">
                  <c:v>Occidente</c:v>
                </c:pt>
              </c:strCache>
            </c:strRef>
          </c:tx>
          <c:spPr>
            <a:ln w="38100" cap="flat" cmpd="dbl" algn="ctr">
              <a:solidFill>
                <a:schemeClr val="accent6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'Homicidios por Región (INEGI)'!$U$2:$U$28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'Homicidios por Región (INEGI)'!$Y$2:$Y$28</c:f>
              <c:numCache>
                <c:formatCode>General</c:formatCode>
                <c:ptCount val="27"/>
                <c:pt idx="0">
                  <c:v>17.404143411775905</c:v>
                </c:pt>
                <c:pt idx="1">
                  <c:v>17.444998208517163</c:v>
                </c:pt>
                <c:pt idx="2">
                  <c:v>18.752351704237419</c:v>
                </c:pt>
                <c:pt idx="3">
                  <c:v>18.355476535893768</c:v>
                </c:pt>
                <c:pt idx="4">
                  <c:v>17.170687430397287</c:v>
                </c:pt>
                <c:pt idx="5">
                  <c:v>14.56856780456447</c:v>
                </c:pt>
                <c:pt idx="6">
                  <c:v>13.662939982002611</c:v>
                </c:pt>
                <c:pt idx="7">
                  <c:v>11.752222321684238</c:v>
                </c:pt>
                <c:pt idx="8">
                  <c:v>10.323110208624193</c:v>
                </c:pt>
                <c:pt idx="9">
                  <c:v>9.6739896884064471</c:v>
                </c:pt>
                <c:pt idx="10">
                  <c:v>8.4129124996511173</c:v>
                </c:pt>
                <c:pt idx="11">
                  <c:v>8.7257894107951675</c:v>
                </c:pt>
                <c:pt idx="12">
                  <c:v>8.0801703877995088</c:v>
                </c:pt>
                <c:pt idx="13">
                  <c:v>8.0404399863843903</c:v>
                </c:pt>
                <c:pt idx="14">
                  <c:v>7.5438099686954239</c:v>
                </c:pt>
                <c:pt idx="15">
                  <c:v>8.0478523504998023</c:v>
                </c:pt>
                <c:pt idx="16">
                  <c:v>9.4230285301800372</c:v>
                </c:pt>
                <c:pt idx="17">
                  <c:v>7.3248215756163777</c:v>
                </c:pt>
                <c:pt idx="18">
                  <c:v>9.1678411978682401</c:v>
                </c:pt>
                <c:pt idx="19">
                  <c:v>12.527807739973559</c:v>
                </c:pt>
                <c:pt idx="20">
                  <c:v>13.6678580724837</c:v>
                </c:pt>
                <c:pt idx="21">
                  <c:v>18.055914942725185</c:v>
                </c:pt>
                <c:pt idx="22">
                  <c:v>18.107137396463415</c:v>
                </c:pt>
                <c:pt idx="23">
                  <c:v>17.752848758107341</c:v>
                </c:pt>
                <c:pt idx="24">
                  <c:v>14.662427382567614</c:v>
                </c:pt>
                <c:pt idx="25">
                  <c:v>15.646043789484553</c:v>
                </c:pt>
                <c:pt idx="26">
                  <c:v>21.334065818859283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EF9-416E-991D-B31AA84BDF82}"/>
            </c:ext>
          </c:extLst>
        </c:ser>
        <c:ser>
          <c:idx val="4"/>
          <c:order val="4"/>
          <c:tx>
            <c:strRef>
              <c:f>'Homicidios por Región (INEGI)'!$Z$1</c:f>
              <c:strCache>
                <c:ptCount val="1"/>
                <c:pt idx="0">
                  <c:v>Sureste</c:v>
                </c:pt>
              </c:strCache>
            </c:strRef>
          </c:tx>
          <c:spPr>
            <a:ln w="38100" cap="flat" cmpd="dbl" algn="ctr">
              <a:solidFill>
                <a:schemeClr val="accent5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'Homicidios por Región (INEGI)'!$U$2:$U$28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'Homicidios por Región (INEGI)'!$Z$2:$Z$28</c:f>
              <c:numCache>
                <c:formatCode>General</c:formatCode>
                <c:ptCount val="27"/>
                <c:pt idx="0">
                  <c:v>15.870160923431763</c:v>
                </c:pt>
                <c:pt idx="1">
                  <c:v>17.753786959815958</c:v>
                </c:pt>
                <c:pt idx="2">
                  <c:v>17.050485030646534</c:v>
                </c:pt>
                <c:pt idx="3">
                  <c:v>17.772133966663855</c:v>
                </c:pt>
                <c:pt idx="4">
                  <c:v>18.609980612717862</c:v>
                </c:pt>
                <c:pt idx="5">
                  <c:v>16.305499128468874</c:v>
                </c:pt>
                <c:pt idx="6">
                  <c:v>14.855144758551157</c:v>
                </c:pt>
                <c:pt idx="7">
                  <c:v>14.223361604988517</c:v>
                </c:pt>
                <c:pt idx="8">
                  <c:v>14.509037465729884</c:v>
                </c:pt>
                <c:pt idx="9">
                  <c:v>11.987398618032035</c:v>
                </c:pt>
                <c:pt idx="10">
                  <c:v>9.4715714342977062</c:v>
                </c:pt>
                <c:pt idx="11">
                  <c:v>7.6763062604765713</c:v>
                </c:pt>
                <c:pt idx="12">
                  <c:v>8.7699735502756528</c:v>
                </c:pt>
                <c:pt idx="13">
                  <c:v>9.3271248111166933</c:v>
                </c:pt>
                <c:pt idx="14">
                  <c:v>7.7382119561255767</c:v>
                </c:pt>
                <c:pt idx="15">
                  <c:v>7.0695724534133619</c:v>
                </c:pt>
                <c:pt idx="16">
                  <c:v>8.2680517917751324</c:v>
                </c:pt>
                <c:pt idx="17">
                  <c:v>6.8463738721799956</c:v>
                </c:pt>
                <c:pt idx="18">
                  <c:v>7.855619630800434</c:v>
                </c:pt>
                <c:pt idx="19">
                  <c:v>10.737792614553033</c:v>
                </c:pt>
                <c:pt idx="20">
                  <c:v>8.0278304024520075</c:v>
                </c:pt>
                <c:pt idx="21">
                  <c:v>10.454334021064088</c:v>
                </c:pt>
                <c:pt idx="22">
                  <c:v>11.397482325378638</c:v>
                </c:pt>
                <c:pt idx="23">
                  <c:v>11.28678416759524</c:v>
                </c:pt>
                <c:pt idx="24">
                  <c:v>11.393054399067301</c:v>
                </c:pt>
                <c:pt idx="25">
                  <c:v>12.131988428356497</c:v>
                </c:pt>
                <c:pt idx="26">
                  <c:v>12.987634630969714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EF9-416E-991D-B31AA84BDF82}"/>
            </c:ext>
          </c:extLst>
        </c:ser>
        <c:ser>
          <c:idx val="5"/>
          <c:order val="5"/>
          <c:tx>
            <c:strRef>
              <c:f>'Homicidios por Región (INEGI)'!$AA$1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4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'Homicidios por Región (INEGI)'!$U$2:$U$28</c:f>
              <c:strCach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strCache>
            </c:strRef>
          </c:cat>
          <c:val>
            <c:numRef>
              <c:f>'Homicidios por Región (INEGI)'!$AA$2:$AA$28</c:f>
              <c:numCache>
                <c:formatCode>General</c:formatCode>
                <c:ptCount val="27"/>
                <c:pt idx="0">
                  <c:v>17.837616398200876</c:v>
                </c:pt>
                <c:pt idx="1">
                  <c:v>18.619158274476153</c:v>
                </c:pt>
                <c:pt idx="2">
                  <c:v>20.423473850254979</c:v>
                </c:pt>
                <c:pt idx="3">
                  <c:v>19.741624717252609</c:v>
                </c:pt>
                <c:pt idx="4">
                  <c:v>19.4942390209828</c:v>
                </c:pt>
                <c:pt idx="5">
                  <c:v>17.126253684662139</c:v>
                </c:pt>
                <c:pt idx="6">
                  <c:v>15.911882506791208</c:v>
                </c:pt>
                <c:pt idx="7">
                  <c:v>14.866448240746948</c:v>
                </c:pt>
                <c:pt idx="8">
                  <c:v>14.980535505876647</c:v>
                </c:pt>
                <c:pt idx="9">
                  <c:v>13.43706644782389</c:v>
                </c:pt>
                <c:pt idx="10">
                  <c:v>11.014181571732429</c:v>
                </c:pt>
                <c:pt idx="11">
                  <c:v>10.550512942653258</c:v>
                </c:pt>
                <c:pt idx="12">
                  <c:v>10.348427279094418</c:v>
                </c:pt>
                <c:pt idx="13">
                  <c:v>10.347401463543356</c:v>
                </c:pt>
                <c:pt idx="14">
                  <c:v>9.569833275839791</c:v>
                </c:pt>
                <c:pt idx="15">
                  <c:v>9.6074709460433354</c:v>
                </c:pt>
                <c:pt idx="16">
                  <c:v>10.12168998367553</c:v>
                </c:pt>
                <c:pt idx="17">
                  <c:v>8.5867800502536298</c:v>
                </c:pt>
                <c:pt idx="18">
                  <c:v>13.5633744653042</c:v>
                </c:pt>
                <c:pt idx="19">
                  <c:v>19.177174392147585</c:v>
                </c:pt>
                <c:pt idx="20">
                  <c:v>22.928426012202724</c:v>
                </c:pt>
                <c:pt idx="21">
                  <c:v>24.224531469894504</c:v>
                </c:pt>
                <c:pt idx="22">
                  <c:v>23.115364299369812</c:v>
                </c:pt>
                <c:pt idx="23">
                  <c:v>20.530274842544994</c:v>
                </c:pt>
                <c:pt idx="24">
                  <c:v>17.812548220063537</c:v>
                </c:pt>
                <c:pt idx="25">
                  <c:v>17.171313226814526</c:v>
                </c:pt>
                <c:pt idx="26">
                  <c:v>20.039194432247907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EF9-416E-991D-B31AA84BDF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5789728"/>
        <c:axId val="495790056"/>
      </c:lineChart>
      <c:catAx>
        <c:axId val="495789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495790056"/>
        <c:crosses val="autoZero"/>
        <c:auto val="1"/>
        <c:lblAlgn val="ctr"/>
        <c:lblOffset val="100"/>
        <c:noMultiLvlLbl val="0"/>
      </c:catAx>
      <c:valAx>
        <c:axId val="495790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495789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/>
              <a:t>Tasa de secuestros por región (</a:t>
            </a:r>
            <a:r>
              <a:rPr lang="es-MX" dirty="0" err="1"/>
              <a:t>sesnsp</a:t>
            </a:r>
            <a:r>
              <a:rPr lang="es-MX" dirty="0"/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'Secuestros por Región (SESNSP)'!$V$1</c:f>
              <c:strCache>
                <c:ptCount val="1"/>
                <c:pt idx="0">
                  <c:v>Centro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numRef>
              <c:f>'Secuestros por Región (SESNSP)'!$U$2:$U$28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'Secuestros por Región (SESNSP)'!$V$2:$V$28</c:f>
              <c:numCache>
                <c:formatCode>General</c:formatCode>
                <c:ptCount val="27"/>
                <c:pt idx="7" formatCode="#,##0.00">
                  <c:v>0.46927985308246312</c:v>
                </c:pt>
                <c:pt idx="8" formatCode="#,##0.00">
                  <c:v>0.55319082018992349</c:v>
                </c:pt>
                <c:pt idx="9" formatCode="#,##0.00">
                  <c:v>0.69925805922883588</c:v>
                </c:pt>
                <c:pt idx="10" formatCode="#,##0.00">
                  <c:v>0.88409173139340103</c:v>
                </c:pt>
                <c:pt idx="11" formatCode="#,##0.00">
                  <c:v>0.88120254272871679</c:v>
                </c:pt>
                <c:pt idx="12" formatCode="#,##0.00">
                  <c:v>0.79741607145287163</c:v>
                </c:pt>
                <c:pt idx="13" formatCode="#,##0.00">
                  <c:v>0.76274580747665977</c:v>
                </c:pt>
                <c:pt idx="14" formatCode="#,##0.00">
                  <c:v>0.64428907222460274</c:v>
                </c:pt>
                <c:pt idx="15" formatCode="#,##0.00">
                  <c:v>0.52684763119650735</c:v>
                </c:pt>
                <c:pt idx="16" formatCode="#,##0.00">
                  <c:v>1.6329518202530491</c:v>
                </c:pt>
                <c:pt idx="17" formatCode="#,##0.00">
                  <c:v>0.58753165154374909</c:v>
                </c:pt>
                <c:pt idx="18" formatCode="#,##0.00">
                  <c:v>0.92956885713729309</c:v>
                </c:pt>
                <c:pt idx="19" formatCode="#,##0.00">
                  <c:v>0.93784395082100802</c:v>
                </c:pt>
                <c:pt idx="20" formatCode="#,##0.00">
                  <c:v>0.94568812597081198</c:v>
                </c:pt>
                <c:pt idx="21" formatCode="#,##0.00">
                  <c:v>1.0281459462189482</c:v>
                </c:pt>
                <c:pt idx="22" formatCode="#,##0.00">
                  <c:v>1.3064410895564078</c:v>
                </c:pt>
                <c:pt idx="23" formatCode="#,##0.00">
                  <c:v>1.710999770148826</c:v>
                </c:pt>
                <c:pt idx="24" formatCode="#,##0.00">
                  <c:v>1.3425163859149674</c:v>
                </c:pt>
                <c:pt idx="25" formatCode="#,##0.00">
                  <c:v>0.95731473168794035</c:v>
                </c:pt>
                <c:pt idx="26" formatCode="#,##0.00">
                  <c:v>1.1311493760609423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AB5-4671-8E3A-2462F4D2896D}"/>
            </c:ext>
          </c:extLst>
        </c:ser>
        <c:ser>
          <c:idx val="1"/>
          <c:order val="1"/>
          <c:tx>
            <c:strRef>
              <c:f>'Secuestros por Región (SESNSP)'!$W$1</c:f>
              <c:strCache>
                <c:ptCount val="1"/>
                <c:pt idx="0">
                  <c:v>Noreste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numRef>
              <c:f>'Secuestros por Región (SESNSP)'!$U$2:$U$28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'Secuestros por Región (SESNSP)'!$W$2:$W$28</c:f>
              <c:numCache>
                <c:formatCode>General</c:formatCode>
                <c:ptCount val="27"/>
                <c:pt idx="7" formatCode="#,##0.00">
                  <c:v>5.048920675397485E-2</c:v>
                </c:pt>
                <c:pt idx="8" formatCode="#,##0.00">
                  <c:v>0.17671222363891198</c:v>
                </c:pt>
                <c:pt idx="9" formatCode="#,##0.00">
                  <c:v>0.1009784135079497</c:v>
                </c:pt>
                <c:pt idx="10" formatCode="#,##0.00">
                  <c:v>0.29287319208191204</c:v>
                </c:pt>
                <c:pt idx="11" formatCode="#,##0.00">
                  <c:v>0.20580278362512738</c:v>
                </c:pt>
                <c:pt idx="12" formatCode="#,##0.00">
                  <c:v>0.14247885020201126</c:v>
                </c:pt>
                <c:pt idx="13" formatCode="#,##0.00">
                  <c:v>0.17414081691356934</c:v>
                </c:pt>
                <c:pt idx="14" formatCode="#,##0.00">
                  <c:v>0.10290139181256369</c:v>
                </c:pt>
                <c:pt idx="15" formatCode="#,##0.00">
                  <c:v>8.798775738343767E-2</c:v>
                </c:pt>
                <c:pt idx="16" formatCode="#,##0.00">
                  <c:v>0.13931394919044296</c:v>
                </c:pt>
                <c:pt idx="17" formatCode="#,##0.00">
                  <c:v>0.19797245411273473</c:v>
                </c:pt>
                <c:pt idx="18" formatCode="#,##0.00">
                  <c:v>0.33728640330317772</c:v>
                </c:pt>
                <c:pt idx="19" formatCode="#,##0.00">
                  <c:v>0.90187451318023604</c:v>
                </c:pt>
                <c:pt idx="20" formatCode="#,##0.00">
                  <c:v>1.0410471456670105</c:v>
                </c:pt>
                <c:pt idx="21" formatCode="#,##0.00">
                  <c:v>1.9276163277834328</c:v>
                </c:pt>
                <c:pt idx="22" formatCode="#,##0.00">
                  <c:v>1.7395561982435856</c:v>
                </c:pt>
                <c:pt idx="23" formatCode="#,##0.00">
                  <c:v>1.8940341617941741</c:v>
                </c:pt>
                <c:pt idx="24" formatCode="#,##0.00">
                  <c:v>2.1828407893017965</c:v>
                </c:pt>
                <c:pt idx="25" formatCode="#,##0.00">
                  <c:v>1.7387289553597602</c:v>
                </c:pt>
                <c:pt idx="26" formatCode="#,##0.00">
                  <c:v>1.3697181338985163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AB5-4671-8E3A-2462F4D2896D}"/>
            </c:ext>
          </c:extLst>
        </c:ser>
        <c:ser>
          <c:idx val="2"/>
          <c:order val="2"/>
          <c:tx>
            <c:strRef>
              <c:f>'Secuestros por Región (SESNSP)'!$X$1</c:f>
              <c:strCache>
                <c:ptCount val="1"/>
                <c:pt idx="0">
                  <c:v>Noroeste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'Secuestros por Región (SESNSP)'!$U$2:$U$28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'Secuestros por Región (SESNSP)'!$X$2:$X$28</c:f>
              <c:numCache>
                <c:formatCode>#,##0</c:formatCode>
                <c:ptCount val="27"/>
                <c:pt idx="7" formatCode="#,##0.00">
                  <c:v>0.90886977244147538</c:v>
                </c:pt>
                <c:pt idx="8" formatCode="#,##0.00">
                  <c:v>1.2969265292142402</c:v>
                </c:pt>
                <c:pt idx="9" formatCode="#,##0.00">
                  <c:v>0.7761135135455296</c:v>
                </c:pt>
                <c:pt idx="10" formatCode="#,##0.00">
                  <c:v>1.1289284845264025</c:v>
                </c:pt>
                <c:pt idx="11" formatCode="#,##0.00">
                  <c:v>0.550469261050064</c:v>
                </c:pt>
                <c:pt idx="12" formatCode="#,##0.00">
                  <c:v>0.41984943639411659</c:v>
                </c:pt>
                <c:pt idx="13" formatCode="#,##0.00">
                  <c:v>0.44783939882039103</c:v>
                </c:pt>
                <c:pt idx="14" formatCode="#,##0.00">
                  <c:v>0.21458971193477069</c:v>
                </c:pt>
                <c:pt idx="15" formatCode="#,##0.00">
                  <c:v>0.21549149386116451</c:v>
                </c:pt>
                <c:pt idx="16" formatCode="#,##0.00">
                  <c:v>0.56027788403902778</c:v>
                </c:pt>
                <c:pt idx="17" formatCode="#,##0.00">
                  <c:v>0.45684196698566876</c:v>
                </c:pt>
                <c:pt idx="18" formatCode="#,##0.00">
                  <c:v>2.2411115361561111</c:v>
                </c:pt>
                <c:pt idx="19" formatCode="#,##0.00">
                  <c:v>3.1116971713552157</c:v>
                </c:pt>
                <c:pt idx="20" formatCode="#,##0.00">
                  <c:v>1.8449889387766154</c:v>
                </c:pt>
                <c:pt idx="21" formatCode="#,##0.00">
                  <c:v>1.6311919372874797</c:v>
                </c:pt>
                <c:pt idx="22" formatCode="#,##0.00">
                  <c:v>0.9581273029698304</c:v>
                </c:pt>
                <c:pt idx="23" formatCode="#,##0.00">
                  <c:v>0.871024820881664</c:v>
                </c:pt>
                <c:pt idx="24" formatCode="#,##0.00">
                  <c:v>0.63347259700484648</c:v>
                </c:pt>
                <c:pt idx="25" formatCode="#,##0.00">
                  <c:v>0.27609838654072599</c:v>
                </c:pt>
                <c:pt idx="26" formatCode="#,##0.00">
                  <c:v>0.31340897931649975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AB5-4671-8E3A-2462F4D2896D}"/>
            </c:ext>
          </c:extLst>
        </c:ser>
        <c:ser>
          <c:idx val="3"/>
          <c:order val="3"/>
          <c:tx>
            <c:strRef>
              <c:f>'Secuestros por Región (SESNSP)'!$Y$1</c:f>
              <c:strCache>
                <c:ptCount val="1"/>
                <c:pt idx="0">
                  <c:v>Occidente</c:v>
                </c:pt>
              </c:strCache>
            </c:strRef>
          </c:tx>
          <c:spPr>
            <a:ln w="38100" cap="flat" cmpd="dbl" algn="ctr">
              <a:solidFill>
                <a:schemeClr val="accent6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'Secuestros por Región (SESNSP)'!$U$2:$U$28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'Secuestros por Región (SESNSP)'!$Y$2:$Y$28</c:f>
              <c:numCache>
                <c:formatCode>General</c:formatCode>
                <c:ptCount val="27"/>
                <c:pt idx="7" formatCode="#,##0.00">
                  <c:v>1.6489755150692806</c:v>
                </c:pt>
                <c:pt idx="8" formatCode="#,##0.00">
                  <c:v>1.2773016688155698</c:v>
                </c:pt>
                <c:pt idx="9" formatCode="#,##0.00">
                  <c:v>0.73811284960243984</c:v>
                </c:pt>
                <c:pt idx="10" formatCode="#,##0.00">
                  <c:v>0.40723661450495374</c:v>
                </c:pt>
                <c:pt idx="11" formatCode="#,##0.00">
                  <c:v>0.30791061096716016</c:v>
                </c:pt>
                <c:pt idx="12" formatCode="#,##0.00">
                  <c:v>0.32777581167471886</c:v>
                </c:pt>
                <c:pt idx="13" formatCode="#,##0.00">
                  <c:v>0.21355090760625622</c:v>
                </c:pt>
                <c:pt idx="14" formatCode="#,##0.00">
                  <c:v>0.18375310654491814</c:v>
                </c:pt>
                <c:pt idx="15" formatCode="#,##0.00">
                  <c:v>0.13231935749500554</c:v>
                </c:pt>
                <c:pt idx="16" formatCode="#,##0.00">
                  <c:v>0.1606735055296496</c:v>
                </c:pt>
                <c:pt idx="17" formatCode="#,##0.00">
                  <c:v>0.40640945516323124</c:v>
                </c:pt>
                <c:pt idx="18" formatCode="#,##0.00">
                  <c:v>0.79864183630914065</c:v>
                </c:pt>
                <c:pt idx="19" formatCode="#,##0.00">
                  <c:v>1.1719714520986204</c:v>
                </c:pt>
                <c:pt idx="20" formatCode="#,##0.00">
                  <c:v>1.0927456797488531</c:v>
                </c:pt>
                <c:pt idx="21" formatCode="#,##0.00">
                  <c:v>1.1610422847331563</c:v>
                </c:pt>
                <c:pt idx="22" formatCode="#,##0.00">
                  <c:v>1.1525052091101182</c:v>
                </c:pt>
                <c:pt idx="23" formatCode="#,##0.00">
                  <c:v>1.3403208728169524</c:v>
                </c:pt>
                <c:pt idx="24" formatCode="#,##0.00">
                  <c:v>0.66162336078543826</c:v>
                </c:pt>
                <c:pt idx="25" formatCode="#,##0.00">
                  <c:v>0.45806900096505182</c:v>
                </c:pt>
                <c:pt idx="26" formatCode="#,##0.00">
                  <c:v>0.41823691392461249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AB5-4671-8E3A-2462F4D2896D}"/>
            </c:ext>
          </c:extLst>
        </c:ser>
        <c:ser>
          <c:idx val="4"/>
          <c:order val="4"/>
          <c:tx>
            <c:strRef>
              <c:f>'Secuestros por Región (SESNSP)'!$Z$1</c:f>
              <c:strCache>
                <c:ptCount val="1"/>
                <c:pt idx="0">
                  <c:v>Sureste</c:v>
                </c:pt>
              </c:strCache>
            </c:strRef>
          </c:tx>
          <c:spPr>
            <a:ln w="38100" cap="flat" cmpd="dbl" algn="ctr">
              <a:solidFill>
                <a:schemeClr val="accent5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'Secuestros por Región (SESNSP)'!$U$2:$U$28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'Secuestros por Región (SESNSP)'!$Z$2:$Z$28</c:f>
              <c:numCache>
                <c:formatCode>General</c:formatCode>
                <c:ptCount val="27"/>
                <c:pt idx="7" formatCode="#,##0.00">
                  <c:v>2.6699705446212509</c:v>
                </c:pt>
                <c:pt idx="8" formatCode="#,##0.00">
                  <c:v>0.85153381567138653</c:v>
                </c:pt>
                <c:pt idx="9" formatCode="#,##0.00">
                  <c:v>0.71418965185342109</c:v>
                </c:pt>
                <c:pt idx="10" formatCode="#,##0.00">
                  <c:v>0.23214635868376729</c:v>
                </c:pt>
                <c:pt idx="11" formatCode="#,##0.00">
                  <c:v>0.26309920650826962</c:v>
                </c:pt>
                <c:pt idx="12" formatCode="#,##0.00">
                  <c:v>0.14444662318101076</c:v>
                </c:pt>
                <c:pt idx="13" formatCode="#,##0.00">
                  <c:v>0.18055827897626345</c:v>
                </c:pt>
                <c:pt idx="14" formatCode="#,##0.00">
                  <c:v>0.12381139129800922</c:v>
                </c:pt>
                <c:pt idx="15" formatCode="#,##0.00">
                  <c:v>7.2782146054358551E-2</c:v>
                </c:pt>
                <c:pt idx="16" formatCode="#,##0.00">
                  <c:v>0.10189500447610199</c:v>
                </c:pt>
                <c:pt idx="17" formatCode="#,##0.00">
                  <c:v>0.21349429509278511</c:v>
                </c:pt>
                <c:pt idx="18" formatCode="#,##0.00">
                  <c:v>0.43669287632615139</c:v>
                </c:pt>
                <c:pt idx="19" formatCode="#,##0.00">
                  <c:v>0.35420644413121166</c:v>
                </c:pt>
                <c:pt idx="20" formatCode="#,##0.00">
                  <c:v>0.51806737842630168</c:v>
                </c:pt>
                <c:pt idx="21" formatCode="#,##0.00">
                  <c:v>1.1025536515226422</c:v>
                </c:pt>
                <c:pt idx="22" formatCode="#,##0.00">
                  <c:v>1.0361347568526034</c:v>
                </c:pt>
                <c:pt idx="23" formatCode="#,##0.00">
                  <c:v>1.2531031461080631</c:v>
                </c:pt>
                <c:pt idx="24" formatCode="#,##0.00">
                  <c:v>1.31066618815543</c:v>
                </c:pt>
                <c:pt idx="25" formatCode="#,##0.00">
                  <c:v>0.88871465488812484</c:v>
                </c:pt>
                <c:pt idx="26" formatCode="#,##0.00">
                  <c:v>1.1284609338812004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AB5-4671-8E3A-2462F4D2896D}"/>
            </c:ext>
          </c:extLst>
        </c:ser>
        <c:ser>
          <c:idx val="5"/>
          <c:order val="5"/>
          <c:tx>
            <c:strRef>
              <c:f>'Secuestros por Región (SESNSP)'!$AA$1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4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'Secuestros por Región (SESNSP)'!$U$2:$U$28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'Secuestros por Región (SESNSP)'!$AA$2:$AA$28</c:f>
              <c:numCache>
                <c:formatCode>General</c:formatCode>
                <c:ptCount val="27"/>
                <c:pt idx="7" formatCode="#,##0.00">
                  <c:v>1.1485516018345672</c:v>
                </c:pt>
                <c:pt idx="8" formatCode="#,##0.00">
                  <c:v>0.80519281351153038</c:v>
                </c:pt>
                <c:pt idx="9" formatCode="#,##0.00">
                  <c:v>0.64722583102425468</c:v>
                </c:pt>
                <c:pt idx="10" formatCode="#,##0.00">
                  <c:v>0.60625699067652661</c:v>
                </c:pt>
                <c:pt idx="11" formatCode="#,##0.00">
                  <c:v>0.51803685328535687</c:v>
                </c:pt>
                <c:pt idx="12" formatCode="#,##0.00">
                  <c:v>0.446229764711149</c:v>
                </c:pt>
                <c:pt idx="13" formatCode="#,##0.00">
                  <c:v>0.42366182258782653</c:v>
                </c:pt>
                <c:pt idx="14" formatCode="#,##0.00">
                  <c:v>0.33133842299241639</c:v>
                </c:pt>
                <c:pt idx="15" formatCode="#,##0.00">
                  <c:v>0.26921448674529252</c:v>
                </c:pt>
                <c:pt idx="16" formatCode="#,##0.00">
                  <c:v>0.70983531936798361</c:v>
                </c:pt>
                <c:pt idx="17" formatCode="#,##0.00">
                  <c:v>0.4241580762389861</c:v>
                </c:pt>
                <c:pt idx="18" formatCode="#,##0.00">
                  <c:v>0.87833647294237538</c:v>
                </c:pt>
                <c:pt idx="19" formatCode="#,##0.00">
                  <c:v>1.1252778186979493</c:v>
                </c:pt>
                <c:pt idx="20" formatCode="#,##0.00">
                  <c:v>1.0878027948484579</c:v>
                </c:pt>
                <c:pt idx="21" formatCode="#,##0.00">
                  <c:v>1.2747410820155416</c:v>
                </c:pt>
                <c:pt idx="22" formatCode="#,##0.00">
                  <c:v>1.2622785295377359</c:v>
                </c:pt>
                <c:pt idx="23" formatCode="#,##0.00">
                  <c:v>1.4981768442961985</c:v>
                </c:pt>
                <c:pt idx="24" formatCode="#,##0.00">
                  <c:v>1.2418043361813411</c:v>
                </c:pt>
                <c:pt idx="25" formatCode="#,##0.00">
                  <c:v>0.8926573063586406</c:v>
                </c:pt>
                <c:pt idx="26" formatCode="#,##0.00">
                  <c:v>0.94369019828729772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EAB5-4671-8E3A-2462F4D289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3486824"/>
        <c:axId val="313479984"/>
      </c:lineChart>
      <c:catAx>
        <c:axId val="313486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13479984"/>
        <c:crosses val="autoZero"/>
        <c:auto val="1"/>
        <c:lblAlgn val="ctr"/>
        <c:lblOffset val="100"/>
        <c:noMultiLvlLbl val="0"/>
      </c:catAx>
      <c:valAx>
        <c:axId val="313479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13486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/>
              <a:t>Tasa de DESAPARECIDOS por región (</a:t>
            </a:r>
            <a:r>
              <a:rPr lang="es-MX" dirty="0" err="1"/>
              <a:t>RNPED</a:t>
            </a:r>
            <a:r>
              <a:rPr lang="es-MX" dirty="0"/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'Desaparecidos por Región(RNPED)'!$U$1</c:f>
              <c:strCache>
                <c:ptCount val="1"/>
                <c:pt idx="0">
                  <c:v>Centro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por Región(RNPED)'!$T$2:$T$28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por Región(RNPED)'!$U$2:$U$28</c:f>
              <c:numCache>
                <c:formatCode>#,##0.00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3.491256967370608E-3</c:v>
                </c:pt>
                <c:pt idx="3">
                  <c:v>0</c:v>
                </c:pt>
                <c:pt idx="4">
                  <c:v>0</c:v>
                </c:pt>
                <c:pt idx="5">
                  <c:v>6.2156271931452069E-3</c:v>
                </c:pt>
                <c:pt idx="6">
                  <c:v>6.2156271931452069E-3</c:v>
                </c:pt>
                <c:pt idx="7">
                  <c:v>0</c:v>
                </c:pt>
                <c:pt idx="8">
                  <c:v>6.2156271931452069E-3</c:v>
                </c:pt>
                <c:pt idx="9">
                  <c:v>6.2156271931452069E-3</c:v>
                </c:pt>
                <c:pt idx="10">
                  <c:v>2.0224320652790222E-2</c:v>
                </c:pt>
                <c:pt idx="11">
                  <c:v>8.6675659940529531E-3</c:v>
                </c:pt>
                <c:pt idx="12">
                  <c:v>1.7335131988105906E-2</c:v>
                </c:pt>
                <c:pt idx="13">
                  <c:v>5.7783773293686351E-3</c:v>
                </c:pt>
                <c:pt idx="14">
                  <c:v>2.3113509317474541E-2</c:v>
                </c:pt>
                <c:pt idx="15">
                  <c:v>5.2408926663526909E-2</c:v>
                </c:pt>
                <c:pt idx="16">
                  <c:v>8.5509301398386015E-2</c:v>
                </c:pt>
                <c:pt idx="17">
                  <c:v>0.35031229927725882</c:v>
                </c:pt>
                <c:pt idx="18">
                  <c:v>0.35858739296097364</c:v>
                </c:pt>
                <c:pt idx="19">
                  <c:v>0.79165062907538031</c:v>
                </c:pt>
                <c:pt idx="20">
                  <c:v>0.58235835550246196</c:v>
                </c:pt>
                <c:pt idx="21">
                  <c:v>1.3605540340942472</c:v>
                </c:pt>
                <c:pt idx="22">
                  <c:v>1.0977197320533132</c:v>
                </c:pt>
                <c:pt idx="23">
                  <c:v>1.9996021410173028</c:v>
                </c:pt>
                <c:pt idx="24">
                  <c:v>2.4660041867958231</c:v>
                </c:pt>
                <c:pt idx="25">
                  <c:v>2.7348351797837065</c:v>
                </c:pt>
                <c:pt idx="26">
                  <c:v>5.4255996046559485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43-4FFF-9878-6C516FBC68B3}"/>
            </c:ext>
          </c:extLst>
        </c:ser>
        <c:ser>
          <c:idx val="1"/>
          <c:order val="1"/>
          <c:tx>
            <c:strRef>
              <c:f>'Desaparecidos por Región(RNPED)'!$V$1</c:f>
              <c:strCache>
                <c:ptCount val="1"/>
                <c:pt idx="0">
                  <c:v>Noreste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por Región(RNPED)'!$T$2:$T$28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por Región(RNPED)'!$V$2:$V$28</c:f>
              <c:numCache>
                <c:formatCode>#,##0.00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9.3692420152040306E-3</c:v>
                </c:pt>
                <c:pt idx="4">
                  <c:v>0</c:v>
                </c:pt>
                <c:pt idx="5">
                  <c:v>0</c:v>
                </c:pt>
                <c:pt idx="6">
                  <c:v>8.414867792329141E-3</c:v>
                </c:pt>
                <c:pt idx="7">
                  <c:v>2.5244603376987425E-2</c:v>
                </c:pt>
                <c:pt idx="8">
                  <c:v>8.414867792329141E-3</c:v>
                </c:pt>
                <c:pt idx="9">
                  <c:v>0</c:v>
                </c:pt>
                <c:pt idx="10">
                  <c:v>3.9577458389447574E-2</c:v>
                </c:pt>
                <c:pt idx="11">
                  <c:v>2.3746475033668543E-2</c:v>
                </c:pt>
                <c:pt idx="12">
                  <c:v>1.5830983355779031E-2</c:v>
                </c:pt>
                <c:pt idx="13">
                  <c:v>2.3746475033668543E-2</c:v>
                </c:pt>
                <c:pt idx="14">
                  <c:v>3.1661966711558062E-2</c:v>
                </c:pt>
                <c:pt idx="15">
                  <c:v>5.8658504922291778E-2</c:v>
                </c:pt>
                <c:pt idx="16">
                  <c:v>0.16864320165158886</c:v>
                </c:pt>
                <c:pt idx="17">
                  <c:v>1.4737949361725808</c:v>
                </c:pt>
                <c:pt idx="18">
                  <c:v>1.8037490263604721</c:v>
                </c:pt>
                <c:pt idx="19">
                  <c:v>4.3407293642495919</c:v>
                </c:pt>
                <c:pt idx="20">
                  <c:v>14.400032776194005</c:v>
                </c:pt>
                <c:pt idx="21">
                  <c:v>15.864215213325672</c:v>
                </c:pt>
                <c:pt idx="22">
                  <c:v>11.082114776455276</c:v>
                </c:pt>
                <c:pt idx="23">
                  <c:v>7.0119562585571549</c:v>
                </c:pt>
                <c:pt idx="24">
                  <c:v>6.8037468294237531</c:v>
                </c:pt>
                <c:pt idx="25">
                  <c:v>3.8464687321807647</c:v>
                </c:pt>
                <c:pt idx="26">
                  <c:v>2.4142063912549192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243-4FFF-9878-6C516FBC68B3}"/>
            </c:ext>
          </c:extLst>
        </c:ser>
        <c:ser>
          <c:idx val="2"/>
          <c:order val="2"/>
          <c:tx>
            <c:strRef>
              <c:f>'Desaparecidos por Región(RNPED)'!$W$1</c:f>
              <c:strCache>
                <c:ptCount val="1"/>
                <c:pt idx="0">
                  <c:v>Noroeste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por Región(RNPED)'!$T$2:$T$28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por Región(RNPED)'!$W$2:$W$28</c:f>
              <c:numCache>
                <c:formatCode>#,##0.00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1.0212019915072758E-2</c:v>
                </c:pt>
                <c:pt idx="7">
                  <c:v>3.0636059745218269E-2</c:v>
                </c:pt>
                <c:pt idx="8">
                  <c:v>3.0636059745218269E-2</c:v>
                </c:pt>
                <c:pt idx="9">
                  <c:v>3.0636059745218269E-2</c:v>
                </c:pt>
                <c:pt idx="10">
                  <c:v>3.7319949901699248E-2</c:v>
                </c:pt>
                <c:pt idx="11">
                  <c:v>4.6649937377124064E-2</c:v>
                </c:pt>
                <c:pt idx="12">
                  <c:v>8.3969887278823319E-2</c:v>
                </c:pt>
                <c:pt idx="13">
                  <c:v>2.798996242627444E-2</c:v>
                </c:pt>
                <c:pt idx="14">
                  <c:v>3.7319949901699248E-2</c:v>
                </c:pt>
                <c:pt idx="15">
                  <c:v>0.10343591705335899</c:v>
                </c:pt>
                <c:pt idx="16">
                  <c:v>0.17239319508893161</c:v>
                </c:pt>
                <c:pt idx="17">
                  <c:v>1.4308635192381325</c:v>
                </c:pt>
                <c:pt idx="18">
                  <c:v>2.1462952788571985</c:v>
                </c:pt>
                <c:pt idx="19">
                  <c:v>2.3617867727183635</c:v>
                </c:pt>
                <c:pt idx="20">
                  <c:v>3.7533251372537162</c:v>
                </c:pt>
                <c:pt idx="21">
                  <c:v>4.1571639178443052</c:v>
                </c:pt>
                <c:pt idx="22">
                  <c:v>4.8856574043998791</c:v>
                </c:pt>
                <c:pt idx="23">
                  <c:v>6.4614204894494343</c:v>
                </c:pt>
                <c:pt idx="24">
                  <c:v>8.3380830580762932</c:v>
                </c:pt>
                <c:pt idx="25">
                  <c:v>7.8874593127985779</c:v>
                </c:pt>
                <c:pt idx="26">
                  <c:v>8.0217774467913632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243-4FFF-9878-6C516FBC68B3}"/>
            </c:ext>
          </c:extLst>
        </c:ser>
        <c:ser>
          <c:idx val="3"/>
          <c:order val="3"/>
          <c:tx>
            <c:strRef>
              <c:f>'Desaparecidos por Región(RNPED)'!$X$1</c:f>
              <c:strCache>
                <c:ptCount val="1"/>
                <c:pt idx="0">
                  <c:v>Occidente</c:v>
                </c:pt>
              </c:strCache>
            </c:strRef>
          </c:tx>
          <c:spPr>
            <a:ln w="38100" cap="flat" cmpd="dbl" algn="ctr">
              <a:solidFill>
                <a:schemeClr val="accent6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por Región(RNPED)'!$T$2:$T$28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por Región(RNPED)'!$X$2:$X$28</c:f>
              <c:numCache>
                <c:formatCode>#,##0.00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5.8363995344654276E-3</c:v>
                </c:pt>
                <c:pt idx="4">
                  <c:v>5.8363995344654276E-3</c:v>
                </c:pt>
                <c:pt idx="5">
                  <c:v>0</c:v>
                </c:pt>
                <c:pt idx="6">
                  <c:v>5.2348429049818429E-3</c:v>
                </c:pt>
                <c:pt idx="7">
                  <c:v>0</c:v>
                </c:pt>
                <c:pt idx="8">
                  <c:v>5.2348429049818429E-3</c:v>
                </c:pt>
                <c:pt idx="9">
                  <c:v>0</c:v>
                </c:pt>
                <c:pt idx="10">
                  <c:v>9.9326003537793597E-3</c:v>
                </c:pt>
                <c:pt idx="11">
                  <c:v>4.9663001768896799E-3</c:v>
                </c:pt>
                <c:pt idx="12">
                  <c:v>0</c:v>
                </c:pt>
                <c:pt idx="13">
                  <c:v>9.9326003537793597E-3</c:v>
                </c:pt>
                <c:pt idx="14">
                  <c:v>4.9663001768896799E-3</c:v>
                </c:pt>
                <c:pt idx="15">
                  <c:v>2.8354148034644044E-2</c:v>
                </c:pt>
                <c:pt idx="16">
                  <c:v>5.6708296069288087E-2</c:v>
                </c:pt>
                <c:pt idx="17">
                  <c:v>0.49619759060627072</c:v>
                </c:pt>
                <c:pt idx="18">
                  <c:v>0.55763157801466612</c:v>
                </c:pt>
                <c:pt idx="19">
                  <c:v>1.0727319339773664</c:v>
                </c:pt>
                <c:pt idx="20">
                  <c:v>1.4811826205970779</c:v>
                </c:pt>
                <c:pt idx="21">
                  <c:v>2.3733070232045401</c:v>
                </c:pt>
                <c:pt idx="22">
                  <c:v>2.4842890063040328</c:v>
                </c:pt>
                <c:pt idx="23">
                  <c:v>4.1234075259273126</c:v>
                </c:pt>
                <c:pt idx="24">
                  <c:v>3.4617841651418737</c:v>
                </c:pt>
                <c:pt idx="25">
                  <c:v>2.9834233193289026</c:v>
                </c:pt>
                <c:pt idx="26">
                  <c:v>3.7601490166174685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243-4FFF-9878-6C516FBC68B3}"/>
            </c:ext>
          </c:extLst>
        </c:ser>
        <c:ser>
          <c:idx val="4"/>
          <c:order val="4"/>
          <c:tx>
            <c:strRef>
              <c:f>'Desaparecidos por Región(RNPED)'!$Y$1</c:f>
              <c:strCache>
                <c:ptCount val="1"/>
                <c:pt idx="0">
                  <c:v>Sureste</c:v>
                </c:pt>
              </c:strCache>
            </c:strRef>
          </c:tx>
          <c:spPr>
            <a:ln w="38100" cap="flat" cmpd="dbl" algn="ctr">
              <a:solidFill>
                <a:schemeClr val="accent5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por Región(RNPED)'!$T$2:$T$28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por Región(RNPED)'!$Y$2:$Y$28</c:f>
              <c:numCache>
                <c:formatCode>#,##0.00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5.4937665527186232E-3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1.0317615941500768E-2</c:v>
                </c:pt>
                <c:pt idx="12">
                  <c:v>0</c:v>
                </c:pt>
                <c:pt idx="13">
                  <c:v>1.0317615941500768E-2</c:v>
                </c:pt>
                <c:pt idx="14">
                  <c:v>0</c:v>
                </c:pt>
                <c:pt idx="15">
                  <c:v>3.8817144562324567E-2</c:v>
                </c:pt>
                <c:pt idx="16">
                  <c:v>3.3965001492033992E-2</c:v>
                </c:pt>
                <c:pt idx="17">
                  <c:v>0.21349429509278511</c:v>
                </c:pt>
                <c:pt idx="18">
                  <c:v>0.37361501641237393</c:v>
                </c:pt>
                <c:pt idx="19">
                  <c:v>0.10189500447610199</c:v>
                </c:pt>
                <c:pt idx="20">
                  <c:v>0.30552691548217792</c:v>
                </c:pt>
                <c:pt idx="21">
                  <c:v>0.60219797834168398</c:v>
                </c:pt>
                <c:pt idx="22">
                  <c:v>0.43393677851091933</c:v>
                </c:pt>
                <c:pt idx="23">
                  <c:v>1.106981577833978</c:v>
                </c:pt>
                <c:pt idx="24">
                  <c:v>1.4125084933161558</c:v>
                </c:pt>
                <c:pt idx="25">
                  <c:v>0.42988987957379066</c:v>
                </c:pt>
                <c:pt idx="26">
                  <c:v>0.38442075769579359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243-4FFF-9878-6C516FBC68B3}"/>
            </c:ext>
          </c:extLst>
        </c:ser>
        <c:ser>
          <c:idx val="5"/>
          <c:order val="5"/>
          <c:tx>
            <c:strRef>
              <c:f>'Desaparecidos por Región(RNPED)'!$Z$1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4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por Región(RNPED)'!$T$2:$T$28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por Región(RNPED)'!$Z$2:$Z$28</c:f>
              <c:numCache>
                <c:formatCode>#,##0.00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1.2307746083075194E-3</c:v>
                </c:pt>
                <c:pt idx="3">
                  <c:v>2.4615492166150388E-3</c:v>
                </c:pt>
                <c:pt idx="4">
                  <c:v>3.6923238249225582E-3</c:v>
                </c:pt>
                <c:pt idx="5">
                  <c:v>3.2909788018182437E-3</c:v>
                </c:pt>
                <c:pt idx="6">
                  <c:v>6.5819576036364874E-3</c:v>
                </c:pt>
                <c:pt idx="7">
                  <c:v>7.6789505375759026E-3</c:v>
                </c:pt>
                <c:pt idx="8">
                  <c:v>7.6789505375759026E-3</c:v>
                </c:pt>
                <c:pt idx="9">
                  <c:v>5.4849646696970731E-3</c:v>
                </c:pt>
                <c:pt idx="10">
                  <c:v>1.8464679919082027E-2</c:v>
                </c:pt>
                <c:pt idx="11">
                  <c:v>1.4361417714841578E-2</c:v>
                </c:pt>
                <c:pt idx="12">
                  <c:v>1.8464679919082027E-2</c:v>
                </c:pt>
                <c:pt idx="13">
                  <c:v>1.3335602163781464E-2</c:v>
                </c:pt>
                <c:pt idx="14">
                  <c:v>1.7438864368021913E-2</c:v>
                </c:pt>
                <c:pt idx="15">
                  <c:v>5.1325064019785982E-2</c:v>
                </c:pt>
                <c:pt idx="16">
                  <c:v>9.4902948564887291E-2</c:v>
                </c:pt>
                <c:pt idx="17">
                  <c:v>0.6265531400151233</c:v>
                </c:pt>
                <c:pt idx="18">
                  <c:v>0.79602269102385048</c:v>
                </c:pt>
                <c:pt idx="19">
                  <c:v>1.3586616003728254</c:v>
                </c:pt>
                <c:pt idx="20">
                  <c:v>2.9046649096485417</c:v>
                </c:pt>
                <c:pt idx="21">
                  <c:v>3.6666609754343686</c:v>
                </c:pt>
                <c:pt idx="22">
                  <c:v>3.0070358764305163</c:v>
                </c:pt>
                <c:pt idx="23">
                  <c:v>3.4361037545949653</c:v>
                </c:pt>
                <c:pt idx="24">
                  <c:v>3.7040486328677855</c:v>
                </c:pt>
                <c:pt idx="25">
                  <c:v>3.0494244439336877</c:v>
                </c:pt>
                <c:pt idx="26">
                  <c:v>3.9588138460066427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243-4FFF-9878-6C516FBC68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3486824"/>
        <c:axId val="313479984"/>
      </c:lineChart>
      <c:catAx>
        <c:axId val="313486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13479984"/>
        <c:crosses val="autoZero"/>
        <c:auto val="1"/>
        <c:lblAlgn val="ctr"/>
        <c:lblOffset val="100"/>
        <c:noMultiLvlLbl val="0"/>
      </c:catAx>
      <c:valAx>
        <c:axId val="313479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13486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/>
              <a:t>tasa de homicidios en el </a:t>
            </a:r>
            <a:r>
              <a:rPr lang="es-MX" dirty="0" err="1"/>
              <a:t>norOeste</a:t>
            </a:r>
            <a:r>
              <a:rPr lang="es-MX" dirty="0"/>
              <a:t> (INEGI)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'Homicidios en NO (INEGI)'!$X$1</c:f>
              <c:strCache>
                <c:ptCount val="1"/>
                <c:pt idx="0">
                  <c:v>Baja California</c:v>
                </c:pt>
              </c:strCache>
            </c:strRef>
          </c:tx>
          <c:spPr>
            <a:ln w="381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(INEGI)'!$X$2:$X$28</c:f>
              <c:numCache>
                <c:formatCode>0.00</c:formatCode>
                <c:ptCount val="27"/>
                <c:pt idx="0">
                  <c:v>15.654587546775605</c:v>
                </c:pt>
                <c:pt idx="1">
                  <c:v>17.039416445144219</c:v>
                </c:pt>
                <c:pt idx="2">
                  <c:v>18.845715008233711</c:v>
                </c:pt>
                <c:pt idx="3">
                  <c:v>17.4608861098651</c:v>
                </c:pt>
                <c:pt idx="4">
                  <c:v>21.19390314025005</c:v>
                </c:pt>
                <c:pt idx="5">
                  <c:v>18.843447877508119</c:v>
                </c:pt>
                <c:pt idx="6">
                  <c:v>17.991231641841921</c:v>
                </c:pt>
                <c:pt idx="7">
                  <c:v>16.002727091954132</c:v>
                </c:pt>
                <c:pt idx="8">
                  <c:v>27.507646273447783</c:v>
                </c:pt>
                <c:pt idx="9">
                  <c:v>30.158985673298172</c:v>
                </c:pt>
                <c:pt idx="10">
                  <c:v>17.689388015520027</c:v>
                </c:pt>
                <c:pt idx="11">
                  <c:v>16.242074450613842</c:v>
                </c:pt>
                <c:pt idx="12">
                  <c:v>17.166747005970571</c:v>
                </c:pt>
                <c:pt idx="13">
                  <c:v>18.252232179650207</c:v>
                </c:pt>
                <c:pt idx="14">
                  <c:v>19.29751419874912</c:v>
                </c:pt>
                <c:pt idx="15">
                  <c:v>15.43346051582914</c:v>
                </c:pt>
                <c:pt idx="16">
                  <c:v>16.347515124967085</c:v>
                </c:pt>
                <c:pt idx="17">
                  <c:v>12.972544260457752</c:v>
                </c:pt>
                <c:pt idx="18">
                  <c:v>36.245780846970028</c:v>
                </c:pt>
                <c:pt idx="19">
                  <c:v>53.788598153117505</c:v>
                </c:pt>
                <c:pt idx="20">
                  <c:v>48.334902236717411</c:v>
                </c:pt>
                <c:pt idx="21">
                  <c:v>26.05330468103719</c:v>
                </c:pt>
                <c:pt idx="22">
                  <c:v>18.604975483903686</c:v>
                </c:pt>
                <c:pt idx="23">
                  <c:v>24.436858770169916</c:v>
                </c:pt>
                <c:pt idx="24">
                  <c:v>22.63024275214179</c:v>
                </c:pt>
                <c:pt idx="25">
                  <c:v>25.695420002497162</c:v>
                </c:pt>
                <c:pt idx="26">
                  <c:v>34.320877890659354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B68-4BEC-B79D-CDBD8E50D408}"/>
            </c:ext>
          </c:extLst>
        </c:ser>
        <c:ser>
          <c:idx val="1"/>
          <c:order val="1"/>
          <c:tx>
            <c:strRef>
              <c:f>'Homicidios en NO (INEGI)'!$Y$1</c:f>
              <c:strCache>
                <c:ptCount val="1"/>
                <c:pt idx="0">
                  <c:v>Baja California Sur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(INEGI)'!$Y$2:$Y$28</c:f>
              <c:numCache>
                <c:formatCode>0.00</c:formatCode>
                <c:ptCount val="27"/>
                <c:pt idx="0">
                  <c:v>3.7763875077101248</c:v>
                </c:pt>
                <c:pt idx="1">
                  <c:v>5.0351833436134994</c:v>
                </c:pt>
                <c:pt idx="2">
                  <c:v>5.6645812615651865</c:v>
                </c:pt>
                <c:pt idx="3">
                  <c:v>6.608678138492718</c:v>
                </c:pt>
                <c:pt idx="4">
                  <c:v>8.8115708513236228</c:v>
                </c:pt>
                <c:pt idx="5">
                  <c:v>8.5221068778728828</c:v>
                </c:pt>
                <c:pt idx="6">
                  <c:v>6.6578959983381889</c:v>
                </c:pt>
                <c:pt idx="7">
                  <c:v>9.5873702376069918</c:v>
                </c:pt>
                <c:pt idx="8">
                  <c:v>5.0600009587370236</c:v>
                </c:pt>
                <c:pt idx="9">
                  <c:v>9.0547385577399364</c:v>
                </c:pt>
                <c:pt idx="10">
                  <c:v>6.6031350742027302</c:v>
                </c:pt>
                <c:pt idx="11">
                  <c:v>5.424003810952243</c:v>
                </c:pt>
                <c:pt idx="12">
                  <c:v>7.5464400848031206</c:v>
                </c:pt>
                <c:pt idx="13">
                  <c:v>5.8956563162524382</c:v>
                </c:pt>
                <c:pt idx="14">
                  <c:v>6.8389613268528286</c:v>
                </c:pt>
                <c:pt idx="15">
                  <c:v>6.6384208368315205</c:v>
                </c:pt>
                <c:pt idx="16">
                  <c:v>5.0764394634593986</c:v>
                </c:pt>
                <c:pt idx="17">
                  <c:v>6.8336685085030364</c:v>
                </c:pt>
                <c:pt idx="18">
                  <c:v>7.4194115235175815</c:v>
                </c:pt>
                <c:pt idx="19">
                  <c:v>6.6384208368315205</c:v>
                </c:pt>
                <c:pt idx="20">
                  <c:v>8.6338705170589574</c:v>
                </c:pt>
                <c:pt idx="21">
                  <c:v>7.848973197326325</c:v>
                </c:pt>
                <c:pt idx="22">
                  <c:v>5.8082401660214806</c:v>
                </c:pt>
                <c:pt idx="23">
                  <c:v>7.6919937333797996</c:v>
                </c:pt>
                <c:pt idx="24">
                  <c:v>14.599090147026967</c:v>
                </c:pt>
                <c:pt idx="25">
                  <c:v>25.420312936692184</c:v>
                </c:pt>
                <c:pt idx="26">
                  <c:v>32.7233862665706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B68-4BEC-B79D-CDBD8E50D408}"/>
            </c:ext>
          </c:extLst>
        </c:ser>
        <c:ser>
          <c:idx val="2"/>
          <c:order val="2"/>
          <c:tx>
            <c:strRef>
              <c:f>'Homicidios en NO (INEGI)'!$Z$1</c:f>
              <c:strCache>
                <c:ptCount val="1"/>
                <c:pt idx="0">
                  <c:v>Chihuahua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(INEGI)'!$Z$2:$Z$28</c:f>
              <c:numCache>
                <c:formatCode>0.00</c:formatCode>
                <c:ptCount val="27"/>
                <c:pt idx="0">
                  <c:v>12.531364243758787</c:v>
                </c:pt>
                <c:pt idx="1">
                  <c:v>18.592285511981991</c:v>
                </c:pt>
                <c:pt idx="2">
                  <c:v>18.919902877831895</c:v>
                </c:pt>
                <c:pt idx="3">
                  <c:v>18.674189853444467</c:v>
                </c:pt>
                <c:pt idx="4">
                  <c:v>23.465593828999296</c:v>
                </c:pt>
                <c:pt idx="5">
                  <c:v>26.740293756624666</c:v>
                </c:pt>
                <c:pt idx="6">
                  <c:v>23.196399403337061</c:v>
                </c:pt>
                <c:pt idx="7">
                  <c:v>23.196399403337061</c:v>
                </c:pt>
                <c:pt idx="8">
                  <c:v>22.480461150147644</c:v>
                </c:pt>
                <c:pt idx="9">
                  <c:v>19.58091122473051</c:v>
                </c:pt>
                <c:pt idx="10">
                  <c:v>19.260331218736766</c:v>
                </c:pt>
                <c:pt idx="11">
                  <c:v>20.341268174890359</c:v>
                </c:pt>
                <c:pt idx="12">
                  <c:v>20.767091824284197</c:v>
                </c:pt>
                <c:pt idx="13">
                  <c:v>17.753570613189332</c:v>
                </c:pt>
                <c:pt idx="14">
                  <c:v>15.657208031558117</c:v>
                </c:pt>
                <c:pt idx="15">
                  <c:v>17.584755436157465</c:v>
                </c:pt>
                <c:pt idx="16">
                  <c:v>19.991090390579014</c:v>
                </c:pt>
                <c:pt idx="17">
                  <c:v>15.980532133209769</c:v>
                </c:pt>
                <c:pt idx="18">
                  <c:v>80.33456693991937</c:v>
                </c:pt>
                <c:pt idx="19">
                  <c:v>113.5296491316833</c:v>
                </c:pt>
                <c:pt idx="20">
                  <c:v>188.49452438231421</c:v>
                </c:pt>
                <c:pt idx="21">
                  <c:v>131.72012628927644</c:v>
                </c:pt>
                <c:pt idx="22">
                  <c:v>81.492103984629225</c:v>
                </c:pt>
                <c:pt idx="23">
                  <c:v>62.704299031400588</c:v>
                </c:pt>
                <c:pt idx="24">
                  <c:v>51.607751730899921</c:v>
                </c:pt>
                <c:pt idx="25">
                  <c:v>43.328214174652345</c:v>
                </c:pt>
                <c:pt idx="26">
                  <c:v>49.570176242642503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B68-4BEC-B79D-CDBD8E50D408}"/>
            </c:ext>
          </c:extLst>
        </c:ser>
        <c:ser>
          <c:idx val="3"/>
          <c:order val="3"/>
          <c:tx>
            <c:strRef>
              <c:f>'Homicidios en NO (INEGI)'!$AA$1</c:f>
              <c:strCache>
                <c:ptCount val="1"/>
                <c:pt idx="0">
                  <c:v>Sinaloa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(INEGI)'!$AA$2:$AA$28</c:f>
              <c:numCache>
                <c:formatCode>0.00</c:formatCode>
                <c:ptCount val="27"/>
                <c:pt idx="0">
                  <c:v>20.19006793844434</c:v>
                </c:pt>
                <c:pt idx="1">
                  <c:v>24.591049039633329</c:v>
                </c:pt>
                <c:pt idx="2">
                  <c:v>26.950337877384126</c:v>
                </c:pt>
                <c:pt idx="3">
                  <c:v>25.044758431508487</c:v>
                </c:pt>
                <c:pt idx="4">
                  <c:v>27.04107975575916</c:v>
                </c:pt>
                <c:pt idx="5">
                  <c:v>25.436218784462056</c:v>
                </c:pt>
                <c:pt idx="6">
                  <c:v>26.631762292969999</c:v>
                </c:pt>
                <c:pt idx="7">
                  <c:v>24.529254743525001</c:v>
                </c:pt>
                <c:pt idx="8">
                  <c:v>23.210034320343823</c:v>
                </c:pt>
                <c:pt idx="9">
                  <c:v>21.643460067816175</c:v>
                </c:pt>
                <c:pt idx="10">
                  <c:v>18.053928424451801</c:v>
                </c:pt>
                <c:pt idx="11">
                  <c:v>19.236500155311088</c:v>
                </c:pt>
                <c:pt idx="12">
                  <c:v>18.605795232186136</c:v>
                </c:pt>
                <c:pt idx="13">
                  <c:v>16.516585174334722</c:v>
                </c:pt>
                <c:pt idx="14">
                  <c:v>15.018660981912959</c:v>
                </c:pt>
                <c:pt idx="15">
                  <c:v>16.714958584473031</c:v>
                </c:pt>
                <c:pt idx="16">
                  <c:v>17.520036864917831</c:v>
                </c:pt>
                <c:pt idx="17">
                  <c:v>15.219813206504112</c:v>
                </c:pt>
                <c:pt idx="18">
                  <c:v>31.436389998320834</c:v>
                </c:pt>
                <c:pt idx="19">
                  <c:v>54.170267155643103</c:v>
                </c:pt>
                <c:pt idx="20">
                  <c:v>86.604298564796593</c:v>
                </c:pt>
                <c:pt idx="21">
                  <c:v>71.068275042534381</c:v>
                </c:pt>
                <c:pt idx="22">
                  <c:v>49.859796420283402</c:v>
                </c:pt>
                <c:pt idx="23">
                  <c:v>43.573126436856363</c:v>
                </c:pt>
                <c:pt idx="24">
                  <c:v>41.694351499280465</c:v>
                </c:pt>
                <c:pt idx="25">
                  <c:v>36.712142751913902</c:v>
                </c:pt>
                <c:pt idx="26">
                  <c:v>43.252230625073956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B68-4BEC-B79D-CDBD8E50D408}"/>
            </c:ext>
          </c:extLst>
        </c:ser>
        <c:ser>
          <c:idx val="4"/>
          <c:order val="4"/>
          <c:tx>
            <c:strRef>
              <c:f>'Homicidios en NO (INEGI)'!$AB$1</c:f>
              <c:strCache>
                <c:ptCount val="1"/>
                <c:pt idx="0">
                  <c:v>Sonora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(INEGI)'!$AB$2:$AB$28</c:f>
              <c:numCache>
                <c:formatCode>0.00</c:formatCode>
                <c:ptCount val="27"/>
                <c:pt idx="0">
                  <c:v>9.102843487025158</c:v>
                </c:pt>
                <c:pt idx="1">
                  <c:v>10.583426463830454</c:v>
                </c:pt>
                <c:pt idx="2">
                  <c:v>13.215573978150983</c:v>
                </c:pt>
                <c:pt idx="3">
                  <c:v>11.515645375152308</c:v>
                </c:pt>
                <c:pt idx="4">
                  <c:v>13.654265230537737</c:v>
                </c:pt>
                <c:pt idx="5">
                  <c:v>15.104030810304881</c:v>
                </c:pt>
                <c:pt idx="6">
                  <c:v>15.871219676860051</c:v>
                </c:pt>
                <c:pt idx="7">
                  <c:v>13.234007948076659</c:v>
                </c:pt>
                <c:pt idx="8">
                  <c:v>14.576588464548202</c:v>
                </c:pt>
                <c:pt idx="9">
                  <c:v>13.713500989673637</c:v>
                </c:pt>
                <c:pt idx="10">
                  <c:v>9.0664325933289991</c:v>
                </c:pt>
                <c:pt idx="11">
                  <c:v>11.592403863112205</c:v>
                </c:pt>
                <c:pt idx="12">
                  <c:v>10.058778449315259</c:v>
                </c:pt>
                <c:pt idx="13">
                  <c:v>10.329418228220602</c:v>
                </c:pt>
                <c:pt idx="14">
                  <c:v>11.366870714024419</c:v>
                </c:pt>
                <c:pt idx="15">
                  <c:v>10.814823908360443</c:v>
                </c:pt>
                <c:pt idx="16">
                  <c:v>10.397263139697879</c:v>
                </c:pt>
                <c:pt idx="17">
                  <c:v>13.40370067406835</c:v>
                </c:pt>
                <c:pt idx="18">
                  <c:v>18.163893436821592</c:v>
                </c:pt>
                <c:pt idx="19">
                  <c:v>23.926232044364994</c:v>
                </c:pt>
                <c:pt idx="20">
                  <c:v>27.793636008533394</c:v>
                </c:pt>
                <c:pt idx="21">
                  <c:v>20.356960427871758</c:v>
                </c:pt>
                <c:pt idx="22">
                  <c:v>19.75601694660617</c:v>
                </c:pt>
                <c:pt idx="23">
                  <c:v>24.751359634626365</c:v>
                </c:pt>
                <c:pt idx="24">
                  <c:v>24.976713440100962</c:v>
                </c:pt>
                <c:pt idx="25">
                  <c:v>20.523939333340348</c:v>
                </c:pt>
                <c:pt idx="26">
                  <c:v>20.138019106559589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B68-4BEC-B79D-CDBD8E50D408}"/>
            </c:ext>
          </c:extLst>
        </c:ser>
        <c:ser>
          <c:idx val="5"/>
          <c:order val="5"/>
          <c:tx>
            <c:strRef>
              <c:f>'Homicidios en NO (INEGI)'!$AC$1</c:f>
              <c:strCache>
                <c:ptCount val="1"/>
                <c:pt idx="0">
                  <c:v>Noroeste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(INEGI)'!$AC$2:$AC$28</c:f>
              <c:numCache>
                <c:formatCode>0.00</c:formatCode>
                <c:ptCount val="27"/>
                <c:pt idx="0">
                  <c:v>14.07408389432387</c:v>
                </c:pt>
                <c:pt idx="1">
                  <c:v>17.613319457320369</c:v>
                </c:pt>
                <c:pt idx="2">
                  <c:v>19.27048661056288</c:v>
                </c:pt>
                <c:pt idx="3">
                  <c:v>18.098632695055674</c:v>
                </c:pt>
                <c:pt idx="4">
                  <c:v>21.28276101092878</c:v>
                </c:pt>
                <c:pt idx="5">
                  <c:v>21.537150000888445</c:v>
                </c:pt>
                <c:pt idx="6">
                  <c:v>20.730400427597697</c:v>
                </c:pt>
                <c:pt idx="7">
                  <c:v>19.331353699232732</c:v>
                </c:pt>
                <c:pt idx="8">
                  <c:v>21.394181722077427</c:v>
                </c:pt>
                <c:pt idx="9">
                  <c:v>20.720188407682624</c:v>
                </c:pt>
                <c:pt idx="10">
                  <c:v>16.000928520353554</c:v>
                </c:pt>
                <c:pt idx="11">
                  <c:v>16.728667543436689</c:v>
                </c:pt>
                <c:pt idx="12">
                  <c:v>16.682017606059567</c:v>
                </c:pt>
                <c:pt idx="13">
                  <c:v>15.571749096484014</c:v>
                </c:pt>
                <c:pt idx="14">
                  <c:v>15.114579710188197</c:v>
                </c:pt>
                <c:pt idx="15">
                  <c:v>14.980968653228159</c:v>
                </c:pt>
                <c:pt idx="16">
                  <c:v>15.903272246953941</c:v>
                </c:pt>
                <c:pt idx="17">
                  <c:v>14.136241997292391</c:v>
                </c:pt>
                <c:pt idx="18">
                  <c:v>42.477683269912752</c:v>
                </c:pt>
                <c:pt idx="19">
                  <c:v>62.320140024648772</c:v>
                </c:pt>
                <c:pt idx="20">
                  <c:v>88.19522231799975</c:v>
                </c:pt>
                <c:pt idx="21">
                  <c:v>62.302029915426651</c:v>
                </c:pt>
                <c:pt idx="22">
                  <c:v>42.015069996346448</c:v>
                </c:pt>
                <c:pt idx="23">
                  <c:v>38.174642377004567</c:v>
                </c:pt>
                <c:pt idx="24">
                  <c:v>34.714298315865591</c:v>
                </c:pt>
                <c:pt idx="25">
                  <c:v>31.699079622297408</c:v>
                </c:pt>
                <c:pt idx="26">
                  <c:v>37.243433708777388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B68-4BEC-B79D-CDBD8E50D408}"/>
            </c:ext>
          </c:extLst>
        </c:ser>
        <c:ser>
          <c:idx val="6"/>
          <c:order val="6"/>
          <c:tx>
            <c:strRef>
              <c:f>'Homicidios en NO (INEGI)'!$AD$1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1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'Homicidios en NO (INEGI)'!$W$2:$W$28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'Homicidios en NO (INEGI)'!$AD$2:$AD$28</c:f>
              <c:numCache>
                <c:formatCode>0.00</c:formatCode>
                <c:ptCount val="27"/>
                <c:pt idx="0">
                  <c:v>17.837616398200876</c:v>
                </c:pt>
                <c:pt idx="1">
                  <c:v>18.619158274476153</c:v>
                </c:pt>
                <c:pt idx="2">
                  <c:v>20.423473850254979</c:v>
                </c:pt>
                <c:pt idx="3">
                  <c:v>19.741624717252609</c:v>
                </c:pt>
                <c:pt idx="4">
                  <c:v>19.4942390209828</c:v>
                </c:pt>
                <c:pt idx="5">
                  <c:v>17.126253684662139</c:v>
                </c:pt>
                <c:pt idx="6">
                  <c:v>15.911882506791208</c:v>
                </c:pt>
                <c:pt idx="7">
                  <c:v>14.866448240746948</c:v>
                </c:pt>
                <c:pt idx="8">
                  <c:v>14.980535505876647</c:v>
                </c:pt>
                <c:pt idx="9">
                  <c:v>13.43706644782389</c:v>
                </c:pt>
                <c:pt idx="10">
                  <c:v>11.014181571732429</c:v>
                </c:pt>
                <c:pt idx="11">
                  <c:v>10.550512942653258</c:v>
                </c:pt>
                <c:pt idx="12">
                  <c:v>10.348427279094418</c:v>
                </c:pt>
                <c:pt idx="13">
                  <c:v>10.347401463543356</c:v>
                </c:pt>
                <c:pt idx="14">
                  <c:v>9.569833275839791</c:v>
                </c:pt>
                <c:pt idx="15">
                  <c:v>9.6074709460433354</c:v>
                </c:pt>
                <c:pt idx="16">
                  <c:v>10.12168998367553</c:v>
                </c:pt>
                <c:pt idx="17">
                  <c:v>8.5867800502536298</c:v>
                </c:pt>
                <c:pt idx="18">
                  <c:v>13.5633744653042</c:v>
                </c:pt>
                <c:pt idx="19">
                  <c:v>19.177174392147585</c:v>
                </c:pt>
                <c:pt idx="20">
                  <c:v>22.928426012202724</c:v>
                </c:pt>
                <c:pt idx="21">
                  <c:v>24.224531469894504</c:v>
                </c:pt>
                <c:pt idx="22">
                  <c:v>23.115364299369812</c:v>
                </c:pt>
                <c:pt idx="23">
                  <c:v>20.530274842544994</c:v>
                </c:pt>
                <c:pt idx="24">
                  <c:v>17.812548220063537</c:v>
                </c:pt>
                <c:pt idx="25">
                  <c:v>17.171313226814526</c:v>
                </c:pt>
                <c:pt idx="26">
                  <c:v>20.039194432247907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B68-4BEC-B79D-CDBD8E50D4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1403880"/>
        <c:axId val="531404240"/>
      </c:lineChart>
      <c:catAx>
        <c:axId val="531403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31404240"/>
        <c:crosses val="autoZero"/>
        <c:auto val="1"/>
        <c:lblAlgn val="ctr"/>
        <c:lblOffset val="100"/>
        <c:noMultiLvlLbl val="0"/>
      </c:catAx>
      <c:valAx>
        <c:axId val="53140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31403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tasa de DESAPARECIDOS en el norOeste mexicano (RNPED)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'Desaparecidos en NO (RNPED)'!$Z$1</c:f>
              <c:strCache>
                <c:ptCount val="1"/>
                <c:pt idx="0">
                  <c:v>Baja California</c:v>
                </c:pt>
              </c:strCache>
            </c:strRef>
          </c:tx>
          <c:spPr>
            <a:ln w="381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(RNPED)'!$Z$2:$Z$28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4.0203154580727332E-2</c:v>
                </c:pt>
                <c:pt idx="13">
                  <c:v>0</c:v>
                </c:pt>
                <c:pt idx="14">
                  <c:v>0</c:v>
                </c:pt>
                <c:pt idx="15">
                  <c:v>7.031189301061111E-2</c:v>
                </c:pt>
                <c:pt idx="16">
                  <c:v>0.10546783951591668</c:v>
                </c:pt>
                <c:pt idx="17">
                  <c:v>0.28124757204244444</c:v>
                </c:pt>
                <c:pt idx="18">
                  <c:v>0.94921055564325019</c:v>
                </c:pt>
                <c:pt idx="19">
                  <c:v>0.45702730456897223</c:v>
                </c:pt>
                <c:pt idx="20">
                  <c:v>0.25356014288114048</c:v>
                </c:pt>
                <c:pt idx="21">
                  <c:v>0.57051032148256609</c:v>
                </c:pt>
                <c:pt idx="22">
                  <c:v>2.630686482391833</c:v>
                </c:pt>
                <c:pt idx="23">
                  <c:v>4.2471323932591041</c:v>
                </c:pt>
                <c:pt idx="24">
                  <c:v>5.9269683398466588</c:v>
                </c:pt>
                <c:pt idx="25">
                  <c:v>9.047683099470831E-2</c:v>
                </c:pt>
                <c:pt idx="26">
                  <c:v>4.2825700004161931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D14-41B4-9863-DB56E4FF4CA4}"/>
            </c:ext>
          </c:extLst>
        </c:ser>
        <c:ser>
          <c:idx val="1"/>
          <c:order val="1"/>
          <c:tx>
            <c:strRef>
              <c:f>'Desaparecidos en NO (RNPED)'!$AA$1</c:f>
              <c:strCache>
                <c:ptCount val="1"/>
                <c:pt idx="0">
                  <c:v>Baja California Sur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(RNPED)'!$AA$2:$AA$28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0.3904953433430306</c:v>
                </c:pt>
                <c:pt idx="19">
                  <c:v>0.1952476716715153</c:v>
                </c:pt>
                <c:pt idx="20">
                  <c:v>0.47093839183957953</c:v>
                </c:pt>
                <c:pt idx="21">
                  <c:v>0.31395892789305302</c:v>
                </c:pt>
                <c:pt idx="22">
                  <c:v>0.47093839183957953</c:v>
                </c:pt>
                <c:pt idx="23">
                  <c:v>0.78489731973263255</c:v>
                </c:pt>
                <c:pt idx="24">
                  <c:v>0.62791785578610604</c:v>
                </c:pt>
                <c:pt idx="25">
                  <c:v>0.98310602517594092</c:v>
                </c:pt>
                <c:pt idx="26">
                  <c:v>0.28088743576455455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D14-41B4-9863-DB56E4FF4CA4}"/>
            </c:ext>
          </c:extLst>
        </c:ser>
        <c:ser>
          <c:idx val="2"/>
          <c:order val="2"/>
          <c:tx>
            <c:strRef>
              <c:f>'Desaparecidos en NO (RNPED)'!$AB$1</c:f>
              <c:strCache>
                <c:ptCount val="1"/>
                <c:pt idx="0">
                  <c:v>Chihuahua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(RNPED)'!$AB$2:$AB$28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3.5796912659470777E-2</c:v>
                </c:pt>
                <c:pt idx="7">
                  <c:v>0.10739073797841231</c:v>
                </c:pt>
                <c:pt idx="8">
                  <c:v>0.10739073797841231</c:v>
                </c:pt>
                <c:pt idx="9">
                  <c:v>0</c:v>
                </c:pt>
                <c:pt idx="10">
                  <c:v>6.5511330675975393E-2</c:v>
                </c:pt>
                <c:pt idx="11">
                  <c:v>6.5511330675975393E-2</c:v>
                </c:pt>
                <c:pt idx="12">
                  <c:v>0.16377832668993847</c:v>
                </c:pt>
                <c:pt idx="13">
                  <c:v>6.5511330675975393E-2</c:v>
                </c:pt>
                <c:pt idx="14">
                  <c:v>0.13102266135195079</c:v>
                </c:pt>
                <c:pt idx="15">
                  <c:v>0.18510268880165753</c:v>
                </c:pt>
                <c:pt idx="16">
                  <c:v>0.40105582573692472</c:v>
                </c:pt>
                <c:pt idx="17">
                  <c:v>2.8382412282920821</c:v>
                </c:pt>
                <c:pt idx="18">
                  <c:v>3.2701475021626165</c:v>
                </c:pt>
                <c:pt idx="19">
                  <c:v>4.9669221495111442</c:v>
                </c:pt>
                <c:pt idx="20">
                  <c:v>5.8711890478839495</c:v>
                </c:pt>
                <c:pt idx="21">
                  <c:v>6.693155514587704</c:v>
                </c:pt>
                <c:pt idx="22">
                  <c:v>6.487663897911764</c:v>
                </c:pt>
                <c:pt idx="23">
                  <c:v>5.5482736502503327</c:v>
                </c:pt>
                <c:pt idx="24">
                  <c:v>6.5757317336300236</c:v>
                </c:pt>
                <c:pt idx="25">
                  <c:v>6.7761840467820997</c:v>
                </c:pt>
                <c:pt idx="26">
                  <c:v>7.1698212943130102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D14-41B4-9863-DB56E4FF4CA4}"/>
            </c:ext>
          </c:extLst>
        </c:ser>
        <c:ser>
          <c:idx val="3"/>
          <c:order val="3"/>
          <c:tx>
            <c:strRef>
              <c:f>'Desaparecidos en NO (RNPED)'!$AC$1</c:f>
              <c:strCache>
                <c:ptCount val="1"/>
                <c:pt idx="0">
                  <c:v>Sinaloa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(RNPED)'!$AC$2:$AC$28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0.12367691467323527</c:v>
                </c:pt>
                <c:pt idx="10">
                  <c:v>3.9419057695309609E-2</c:v>
                </c:pt>
                <c:pt idx="11">
                  <c:v>0.11825717308592881</c:v>
                </c:pt>
                <c:pt idx="12">
                  <c:v>3.9419057695309609E-2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0.11501118292068599</c:v>
                </c:pt>
                <c:pt idx="17">
                  <c:v>1.8785159877045376</c:v>
                </c:pt>
                <c:pt idx="18">
                  <c:v>2.9519536949642737</c:v>
                </c:pt>
                <c:pt idx="19">
                  <c:v>1.9168530486780999</c:v>
                </c:pt>
                <c:pt idx="20">
                  <c:v>7.3344483139982106</c:v>
                </c:pt>
                <c:pt idx="21">
                  <c:v>7.6957511866089598</c:v>
                </c:pt>
                <c:pt idx="22">
                  <c:v>7.1176665904317602</c:v>
                </c:pt>
                <c:pt idx="23">
                  <c:v>11.489431349021826</c:v>
                </c:pt>
                <c:pt idx="24">
                  <c:v>11.88686450889365</c:v>
                </c:pt>
                <c:pt idx="25">
                  <c:v>15.608560233366516</c:v>
                </c:pt>
                <c:pt idx="26">
                  <c:v>18.238080099894788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D14-41B4-9863-DB56E4FF4CA4}"/>
            </c:ext>
          </c:extLst>
        </c:ser>
        <c:ser>
          <c:idx val="4"/>
          <c:order val="4"/>
          <c:tx>
            <c:strRef>
              <c:f>'Desaparecidos en NO (RNPED)'!$AD$1</c:f>
              <c:strCache>
                <c:ptCount val="1"/>
                <c:pt idx="0">
                  <c:v>Sonora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(RNPED)'!$AD$2:$AD$28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4.5106629817557212E-2</c:v>
                </c:pt>
                <c:pt idx="11">
                  <c:v>0</c:v>
                </c:pt>
                <c:pt idx="12">
                  <c:v>9.0213259635114423E-2</c:v>
                </c:pt>
                <c:pt idx="13">
                  <c:v>4.5106629817557212E-2</c:v>
                </c:pt>
                <c:pt idx="14">
                  <c:v>0</c:v>
                </c:pt>
                <c:pt idx="15">
                  <c:v>0.16702430746502617</c:v>
                </c:pt>
                <c:pt idx="16">
                  <c:v>4.1756076866256542E-2</c:v>
                </c:pt>
                <c:pt idx="17">
                  <c:v>0.70985330672636116</c:v>
                </c:pt>
                <c:pt idx="18">
                  <c:v>1.5449748440514921</c:v>
                </c:pt>
                <c:pt idx="19">
                  <c:v>2.0460477664465704</c:v>
                </c:pt>
                <c:pt idx="20">
                  <c:v>2.2535380547459511</c:v>
                </c:pt>
                <c:pt idx="21">
                  <c:v>2.4037739250623478</c:v>
                </c:pt>
                <c:pt idx="22">
                  <c:v>4.2441633364382083</c:v>
                </c:pt>
                <c:pt idx="23">
                  <c:v>6.3850244884468612</c:v>
                </c:pt>
                <c:pt idx="24">
                  <c:v>11.605720981941648</c:v>
                </c:pt>
                <c:pt idx="25">
                  <c:v>12.033694344163658</c:v>
                </c:pt>
                <c:pt idx="26">
                  <c:v>4.736293692309312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D14-41B4-9863-DB56E4FF4CA4}"/>
            </c:ext>
          </c:extLst>
        </c:ser>
        <c:ser>
          <c:idx val="5"/>
          <c:order val="5"/>
          <c:tx>
            <c:strRef>
              <c:f>'Desaparecidos en NO (RNPED)'!$AE$1</c:f>
              <c:strCache>
                <c:ptCount val="1"/>
                <c:pt idx="0">
                  <c:v>Noroeste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(RNPED)'!$AE$2:$AE$28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1.0212019915072758E-2</c:v>
                </c:pt>
                <c:pt idx="7">
                  <c:v>3.0636059745218269E-2</c:v>
                </c:pt>
                <c:pt idx="8">
                  <c:v>3.0636059745218269E-2</c:v>
                </c:pt>
                <c:pt idx="9">
                  <c:v>3.0636059745218269E-2</c:v>
                </c:pt>
                <c:pt idx="10">
                  <c:v>3.7319949901699248E-2</c:v>
                </c:pt>
                <c:pt idx="11">
                  <c:v>4.6649937377124064E-2</c:v>
                </c:pt>
                <c:pt idx="12">
                  <c:v>8.3969887278823319E-2</c:v>
                </c:pt>
                <c:pt idx="13">
                  <c:v>2.798996242627444E-2</c:v>
                </c:pt>
                <c:pt idx="14">
                  <c:v>3.7319949901699248E-2</c:v>
                </c:pt>
                <c:pt idx="15">
                  <c:v>0.10343591705335899</c:v>
                </c:pt>
                <c:pt idx="16">
                  <c:v>0.17239319508893161</c:v>
                </c:pt>
                <c:pt idx="17">
                  <c:v>1.4308635192381325</c:v>
                </c:pt>
                <c:pt idx="18">
                  <c:v>2.1462952788571985</c:v>
                </c:pt>
                <c:pt idx="19">
                  <c:v>2.3617867727183635</c:v>
                </c:pt>
                <c:pt idx="20">
                  <c:v>3.7533251372537162</c:v>
                </c:pt>
                <c:pt idx="21">
                  <c:v>4.1571639178443052</c:v>
                </c:pt>
                <c:pt idx="22">
                  <c:v>4.8856574043998791</c:v>
                </c:pt>
                <c:pt idx="23">
                  <c:v>6.4614204894494343</c:v>
                </c:pt>
                <c:pt idx="24">
                  <c:v>8.3380830580762932</c:v>
                </c:pt>
                <c:pt idx="25">
                  <c:v>7.8874593127985779</c:v>
                </c:pt>
                <c:pt idx="26">
                  <c:v>8.0217774467913632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D14-41B4-9863-DB56E4FF4CA4}"/>
            </c:ext>
          </c:extLst>
        </c:ser>
        <c:ser>
          <c:idx val="6"/>
          <c:order val="6"/>
          <c:tx>
            <c:strRef>
              <c:f>'Desaparecidos en NO (RNPED)'!$AF$1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1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'Desaparecidos en NO (RNPED)'!$Y$2:$Y$28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'Desaparecidos en NO (RNPED)'!$AF$2:$AF$28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1.2307746083075194E-3</c:v>
                </c:pt>
                <c:pt idx="3">
                  <c:v>2.4615492166150388E-3</c:v>
                </c:pt>
                <c:pt idx="4">
                  <c:v>3.6923238249225582E-3</c:v>
                </c:pt>
                <c:pt idx="5">
                  <c:v>3.2909788018182437E-3</c:v>
                </c:pt>
                <c:pt idx="6">
                  <c:v>6.5819576036364874E-3</c:v>
                </c:pt>
                <c:pt idx="7">
                  <c:v>7.6789505375759026E-3</c:v>
                </c:pt>
                <c:pt idx="8">
                  <c:v>7.6789505375759026E-3</c:v>
                </c:pt>
                <c:pt idx="9">
                  <c:v>5.4849646696970731E-3</c:v>
                </c:pt>
                <c:pt idx="10">
                  <c:v>1.8464679919082027E-2</c:v>
                </c:pt>
                <c:pt idx="11">
                  <c:v>1.4361417714841578E-2</c:v>
                </c:pt>
                <c:pt idx="12">
                  <c:v>1.8464679919082027E-2</c:v>
                </c:pt>
                <c:pt idx="13">
                  <c:v>1.3335602163781464E-2</c:v>
                </c:pt>
                <c:pt idx="14">
                  <c:v>1.7438864368021913E-2</c:v>
                </c:pt>
                <c:pt idx="15">
                  <c:v>5.1325064019785982E-2</c:v>
                </c:pt>
                <c:pt idx="16">
                  <c:v>9.4902948564887291E-2</c:v>
                </c:pt>
                <c:pt idx="17">
                  <c:v>0.6265531400151233</c:v>
                </c:pt>
                <c:pt idx="18">
                  <c:v>0.79602269102385048</c:v>
                </c:pt>
                <c:pt idx="19">
                  <c:v>1.3586616003728254</c:v>
                </c:pt>
                <c:pt idx="20">
                  <c:v>2.9046649096485417</c:v>
                </c:pt>
                <c:pt idx="21">
                  <c:v>3.6666609754343686</c:v>
                </c:pt>
                <c:pt idx="22">
                  <c:v>3.0070358764305163</c:v>
                </c:pt>
                <c:pt idx="23">
                  <c:v>3.4361037545949653</c:v>
                </c:pt>
                <c:pt idx="24">
                  <c:v>3.7040486328677855</c:v>
                </c:pt>
                <c:pt idx="25">
                  <c:v>3.0494244439336877</c:v>
                </c:pt>
                <c:pt idx="26">
                  <c:v>3.9588138460066427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D14-41B4-9863-DB56E4FF4C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1403880"/>
        <c:axId val="531404240"/>
      </c:lineChart>
      <c:catAx>
        <c:axId val="531403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31404240"/>
        <c:crosses val="autoZero"/>
        <c:auto val="1"/>
        <c:lblAlgn val="ctr"/>
        <c:lblOffset val="100"/>
        <c:noMultiLvlLbl val="0"/>
      </c:catAx>
      <c:valAx>
        <c:axId val="53140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31403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Tasa de homicidios (regiones menos pobladas)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Hoja2!$B$1</c:f>
              <c:strCache>
                <c:ptCount val="1"/>
                <c:pt idx="0">
                  <c:v>Río Sonora y San Miguel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numRef>
              <c:f>Hoja2!$A$2:$A$28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Hoja2!$B$2:$B$28</c:f>
              <c:numCache>
                <c:formatCode>0.00</c:formatCode>
                <c:ptCount val="27"/>
                <c:pt idx="0">
                  <c:v>5.5959709009513157</c:v>
                </c:pt>
                <c:pt idx="1">
                  <c:v>0</c:v>
                </c:pt>
                <c:pt idx="2">
                  <c:v>5.5959709009513157</c:v>
                </c:pt>
                <c:pt idx="3">
                  <c:v>2.7979854504756578</c:v>
                </c:pt>
                <c:pt idx="4">
                  <c:v>2.7979854504756578</c:v>
                </c:pt>
                <c:pt idx="5">
                  <c:v>10.742580905062441</c:v>
                </c:pt>
                <c:pt idx="6">
                  <c:v>2.6856452262656103</c:v>
                </c:pt>
                <c:pt idx="7">
                  <c:v>8.0569356787968296</c:v>
                </c:pt>
                <c:pt idx="8">
                  <c:v>13.428226131328051</c:v>
                </c:pt>
                <c:pt idx="9">
                  <c:v>8.0569356787968296</c:v>
                </c:pt>
                <c:pt idx="10">
                  <c:v>2.6820437173125922</c:v>
                </c:pt>
                <c:pt idx="11">
                  <c:v>13.410218586562962</c:v>
                </c:pt>
                <c:pt idx="12">
                  <c:v>5.3640874346251843</c:v>
                </c:pt>
                <c:pt idx="13">
                  <c:v>8.0461311519377769</c:v>
                </c:pt>
                <c:pt idx="14">
                  <c:v>8.0461311519377769</c:v>
                </c:pt>
                <c:pt idx="15">
                  <c:v>11.490950876185003</c:v>
                </c:pt>
                <c:pt idx="16">
                  <c:v>8.6182131571387526</c:v>
                </c:pt>
                <c:pt idx="17">
                  <c:v>66.072967538063779</c:v>
                </c:pt>
                <c:pt idx="18">
                  <c:v>14.363688595231256</c:v>
                </c:pt>
                <c:pt idx="19">
                  <c:v>17.236426314277505</c:v>
                </c:pt>
                <c:pt idx="20">
                  <c:v>7.608612949859241</c:v>
                </c:pt>
                <c:pt idx="21">
                  <c:v>27.898247482817215</c:v>
                </c:pt>
                <c:pt idx="22">
                  <c:v>7.608612949859241</c:v>
                </c:pt>
                <c:pt idx="23">
                  <c:v>27.898247482817215</c:v>
                </c:pt>
                <c:pt idx="24">
                  <c:v>25.36204316619747</c:v>
                </c:pt>
                <c:pt idx="25">
                  <c:v>34.235752659854626</c:v>
                </c:pt>
                <c:pt idx="26">
                  <c:v>15.801116612240598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07-45BB-9BEB-9988689B7EA3}"/>
            </c:ext>
          </c:extLst>
        </c:ser>
        <c:ser>
          <c:idx val="1"/>
          <c:order val="1"/>
          <c:tx>
            <c:strRef>
              <c:f>Hoja2!$C$1</c:f>
              <c:strCache>
                <c:ptCount val="1"/>
                <c:pt idx="0">
                  <c:v>Sierra Baja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cat>
            <c:numRef>
              <c:f>Hoja2!$A$2:$A$28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Hoja2!$C$2:$C$28</c:f>
              <c:numCache>
                <c:formatCode>0.00</c:formatCode>
                <c:ptCount val="27"/>
                <c:pt idx="0">
                  <c:v>37.103633301937954</c:v>
                </c:pt>
                <c:pt idx="1">
                  <c:v>28.541256386106117</c:v>
                </c:pt>
                <c:pt idx="2">
                  <c:v>42.81188457915917</c:v>
                </c:pt>
                <c:pt idx="3">
                  <c:v>39.957758940548565</c:v>
                </c:pt>
                <c:pt idx="4">
                  <c:v>54.228387133601622</c:v>
                </c:pt>
                <c:pt idx="5">
                  <c:v>69.721393312323954</c:v>
                </c:pt>
                <c:pt idx="6">
                  <c:v>36.255124522408458</c:v>
                </c:pt>
                <c:pt idx="7">
                  <c:v>44.62169171988733</c:v>
                </c:pt>
                <c:pt idx="8">
                  <c:v>61.354826114845075</c:v>
                </c:pt>
                <c:pt idx="9">
                  <c:v>41.832835987394375</c:v>
                </c:pt>
                <c:pt idx="10">
                  <c:v>20.637400866770836</c:v>
                </c:pt>
                <c:pt idx="11">
                  <c:v>26.533801114419646</c:v>
                </c:pt>
                <c:pt idx="12">
                  <c:v>41.274801733541672</c:v>
                </c:pt>
                <c:pt idx="13">
                  <c:v>32.430201362068452</c:v>
                </c:pt>
                <c:pt idx="14">
                  <c:v>38.326601609717272</c:v>
                </c:pt>
                <c:pt idx="15">
                  <c:v>39.746843183416395</c:v>
                </c:pt>
                <c:pt idx="16">
                  <c:v>36.689393707768978</c:v>
                </c:pt>
                <c:pt idx="17">
                  <c:v>48.919191610358638</c:v>
                </c:pt>
                <c:pt idx="18">
                  <c:v>45.861742134711221</c:v>
                </c:pt>
                <c:pt idx="19">
                  <c:v>94.780933745069859</c:v>
                </c:pt>
                <c:pt idx="20">
                  <c:v>92.942201568399653</c:v>
                </c:pt>
                <c:pt idx="21">
                  <c:v>58.088875980249782</c:v>
                </c:pt>
                <c:pt idx="22">
                  <c:v>95.846645367412137</c:v>
                </c:pt>
                <c:pt idx="23">
                  <c:v>72.611094975312227</c:v>
                </c:pt>
                <c:pt idx="24">
                  <c:v>37.757769387162362</c:v>
                </c:pt>
                <c:pt idx="25">
                  <c:v>32.77906907443829</c:v>
                </c:pt>
                <c:pt idx="26">
                  <c:v>32.77906907443829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607-45BB-9BEB-9988689B7EA3}"/>
            </c:ext>
          </c:extLst>
        </c:ser>
        <c:ser>
          <c:idx val="2"/>
          <c:order val="2"/>
          <c:tx>
            <c:strRef>
              <c:f>Hoja2!$D$1</c:f>
              <c:strCache>
                <c:ptCount val="1"/>
                <c:pt idx="0">
                  <c:v>Sierra Alta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Hoja2!$A$2:$A$28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Hoja2!$D$2:$D$28</c:f>
              <c:numCache>
                <c:formatCode>0.00</c:formatCode>
                <c:ptCount val="27"/>
                <c:pt idx="0">
                  <c:v>10.578279266572638</c:v>
                </c:pt>
                <c:pt idx="1">
                  <c:v>17.630465444287729</c:v>
                </c:pt>
                <c:pt idx="2">
                  <c:v>0</c:v>
                </c:pt>
                <c:pt idx="3">
                  <c:v>3.5260930888575457</c:v>
                </c:pt>
                <c:pt idx="4">
                  <c:v>10.578279266572638</c:v>
                </c:pt>
                <c:pt idx="5">
                  <c:v>7.8715365239294712</c:v>
                </c:pt>
                <c:pt idx="6">
                  <c:v>11.807304785894207</c:v>
                </c:pt>
                <c:pt idx="7">
                  <c:v>11.807304785894207</c:v>
                </c:pt>
                <c:pt idx="8">
                  <c:v>7.8715365239294712</c:v>
                </c:pt>
                <c:pt idx="9">
                  <c:v>3.9357682619647356</c:v>
                </c:pt>
                <c:pt idx="10">
                  <c:v>12.28803145736053</c:v>
                </c:pt>
                <c:pt idx="11">
                  <c:v>12.28803145736053</c:v>
                </c:pt>
                <c:pt idx="12">
                  <c:v>4.0960104857868433</c:v>
                </c:pt>
                <c:pt idx="13">
                  <c:v>8.1920209715736867</c:v>
                </c:pt>
                <c:pt idx="14">
                  <c:v>12.28803145736053</c:v>
                </c:pt>
                <c:pt idx="15">
                  <c:v>13.531799729364007</c:v>
                </c:pt>
                <c:pt idx="16">
                  <c:v>0</c:v>
                </c:pt>
                <c:pt idx="17">
                  <c:v>0</c:v>
                </c:pt>
                <c:pt idx="18">
                  <c:v>18.042399639152009</c:v>
                </c:pt>
                <c:pt idx="19">
                  <c:v>18.042399639152009</c:v>
                </c:pt>
                <c:pt idx="20">
                  <c:v>20.28891413731537</c:v>
                </c:pt>
                <c:pt idx="21">
                  <c:v>8.115565654926149</c:v>
                </c:pt>
                <c:pt idx="22">
                  <c:v>0</c:v>
                </c:pt>
                <c:pt idx="23">
                  <c:v>4.0577828274630745</c:v>
                </c:pt>
                <c:pt idx="24">
                  <c:v>12.173348482389223</c:v>
                </c:pt>
                <c:pt idx="25">
                  <c:v>16.908314663735894</c:v>
                </c:pt>
                <c:pt idx="26">
                  <c:v>29.589550661537814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607-45BB-9BEB-9988689B7EA3}"/>
            </c:ext>
          </c:extLst>
        </c:ser>
        <c:ser>
          <c:idx val="3"/>
          <c:order val="3"/>
          <c:tx>
            <c:strRef>
              <c:f>Hoja2!$E$1</c:f>
              <c:strCache>
                <c:ptCount val="1"/>
                <c:pt idx="0">
                  <c:v>Río Altar</c:v>
                </c:pt>
              </c:strCache>
            </c:strRef>
          </c:tx>
          <c:spPr>
            <a:ln w="2222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6">
                    <a:lumMod val="60000"/>
                  </a:schemeClr>
                </a:solidFill>
                <a:round/>
              </a:ln>
              <a:effectLst/>
            </c:spPr>
          </c:marker>
          <c:cat>
            <c:numRef>
              <c:f>Hoja2!$A$2:$A$28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Hoja2!$E$2:$E$28</c:f>
              <c:numCache>
                <c:formatCode>0.00</c:formatCode>
                <c:ptCount val="27"/>
                <c:pt idx="0">
                  <c:v>5.1610239471511141</c:v>
                </c:pt>
                <c:pt idx="1">
                  <c:v>10.322047894302228</c:v>
                </c:pt>
                <c:pt idx="2">
                  <c:v>0</c:v>
                </c:pt>
                <c:pt idx="3">
                  <c:v>5.1610239471511141</c:v>
                </c:pt>
                <c:pt idx="4">
                  <c:v>5.1610239471511141</c:v>
                </c:pt>
                <c:pt idx="5">
                  <c:v>13.976891539321654</c:v>
                </c:pt>
                <c:pt idx="6">
                  <c:v>4.6589638464405514</c:v>
                </c:pt>
                <c:pt idx="7">
                  <c:v>18.635855385762206</c:v>
                </c:pt>
                <c:pt idx="8">
                  <c:v>27.953783078643308</c:v>
                </c:pt>
                <c:pt idx="9">
                  <c:v>18.635855385762206</c:v>
                </c:pt>
                <c:pt idx="10">
                  <c:v>4.6159527326440184</c:v>
                </c:pt>
                <c:pt idx="11">
                  <c:v>13.847858197932053</c:v>
                </c:pt>
                <c:pt idx="12">
                  <c:v>32.311669128508122</c:v>
                </c:pt>
                <c:pt idx="13">
                  <c:v>13.847858197932053</c:v>
                </c:pt>
                <c:pt idx="14">
                  <c:v>36.927621861152147</c:v>
                </c:pt>
                <c:pt idx="15">
                  <c:v>13.126804935678656</c:v>
                </c:pt>
                <c:pt idx="16">
                  <c:v>91.887634549750587</c:v>
                </c:pt>
                <c:pt idx="17">
                  <c:v>70.0096263236195</c:v>
                </c:pt>
                <c:pt idx="18">
                  <c:v>56.882821387940837</c:v>
                </c:pt>
                <c:pt idx="19">
                  <c:v>61.258423033167062</c:v>
                </c:pt>
                <c:pt idx="20">
                  <c:v>212.29654914040711</c:v>
                </c:pt>
                <c:pt idx="21">
                  <c:v>66.602838946010067</c:v>
                </c:pt>
                <c:pt idx="22">
                  <c:v>66.602838946010067</c:v>
                </c:pt>
                <c:pt idx="23">
                  <c:v>70.765516380135693</c:v>
                </c:pt>
                <c:pt idx="24">
                  <c:v>45.78945177538192</c:v>
                </c:pt>
                <c:pt idx="25">
                  <c:v>78.926598263614835</c:v>
                </c:pt>
                <c:pt idx="26">
                  <c:v>13.154433043935807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607-45BB-9BEB-9988689B7EA3}"/>
            </c:ext>
          </c:extLst>
        </c:ser>
        <c:ser>
          <c:idx val="4"/>
          <c:order val="4"/>
          <c:tx>
            <c:strRef>
              <c:f>Hoja2!$F$1</c:f>
              <c:strCache>
                <c:ptCount val="1"/>
                <c:pt idx="0">
                  <c:v>Sierra</c:v>
                </c:pt>
              </c:strCache>
            </c:strRef>
          </c:tx>
          <c:spPr>
            <a:ln w="2222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>
                    <a:lumMod val="60000"/>
                  </a:schemeClr>
                </a:solidFill>
                <a:round/>
              </a:ln>
              <a:effectLst/>
            </c:spPr>
          </c:marker>
          <c:cat>
            <c:numRef>
              <c:f>Hoja2!$A$2:$A$28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Hoja2!$F$2:$F$28</c:f>
              <c:numCache>
                <c:formatCode>0.00</c:formatCode>
                <c:ptCount val="27"/>
                <c:pt idx="0">
                  <c:v>26.080719827867249</c:v>
                </c:pt>
                <c:pt idx="1">
                  <c:v>39.121079741800877</c:v>
                </c:pt>
                <c:pt idx="2">
                  <c:v>6.5201799569668122</c:v>
                </c:pt>
                <c:pt idx="3">
                  <c:v>13.040359913933624</c:v>
                </c:pt>
                <c:pt idx="4">
                  <c:v>26.080719827867249</c:v>
                </c:pt>
                <c:pt idx="5">
                  <c:v>18.609267415172756</c:v>
                </c:pt>
                <c:pt idx="6">
                  <c:v>12.406178276781839</c:v>
                </c:pt>
                <c:pt idx="7">
                  <c:v>24.812356553563678</c:v>
                </c:pt>
                <c:pt idx="8">
                  <c:v>12.406178276781839</c:v>
                </c:pt>
                <c:pt idx="9">
                  <c:v>31.015445691954593</c:v>
                </c:pt>
                <c:pt idx="10">
                  <c:v>20.139634801288938</c:v>
                </c:pt>
                <c:pt idx="11">
                  <c:v>20.139634801288938</c:v>
                </c:pt>
                <c:pt idx="12">
                  <c:v>20.139634801288938</c:v>
                </c:pt>
                <c:pt idx="13">
                  <c:v>6.7132116004296449</c:v>
                </c:pt>
                <c:pt idx="14">
                  <c:v>13.42642320085929</c:v>
                </c:pt>
                <c:pt idx="15">
                  <c:v>100.51694428489374</c:v>
                </c:pt>
                <c:pt idx="16">
                  <c:v>21.539345203905803</c:v>
                </c:pt>
                <c:pt idx="17">
                  <c:v>21.539345203905803</c:v>
                </c:pt>
                <c:pt idx="18">
                  <c:v>64.618035611717403</c:v>
                </c:pt>
                <c:pt idx="19">
                  <c:v>64.618035611717403</c:v>
                </c:pt>
                <c:pt idx="20">
                  <c:v>148.90448840672198</c:v>
                </c:pt>
                <c:pt idx="21">
                  <c:v>35.453449620648087</c:v>
                </c:pt>
                <c:pt idx="22">
                  <c:v>77.997589165425794</c:v>
                </c:pt>
                <c:pt idx="23">
                  <c:v>56.72551939303694</c:v>
                </c:pt>
                <c:pt idx="24">
                  <c:v>42.544139544777707</c:v>
                </c:pt>
                <c:pt idx="25">
                  <c:v>51.45923693302948</c:v>
                </c:pt>
                <c:pt idx="26">
                  <c:v>51.45923693302948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607-45BB-9BEB-9988689B7E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2722648"/>
        <c:axId val="642725168"/>
      </c:lineChart>
      <c:catAx>
        <c:axId val="642722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42725168"/>
        <c:crosses val="autoZero"/>
        <c:auto val="1"/>
        <c:lblAlgn val="ctr"/>
        <c:lblOffset val="100"/>
        <c:noMultiLvlLbl val="0"/>
      </c:catAx>
      <c:valAx>
        <c:axId val="642725168"/>
        <c:scaling>
          <c:orientation val="minMax"/>
        </c:scaling>
        <c:delete val="0"/>
        <c:axPos val="l"/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42722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Tasa de DESAPARECIDOS (menos pobladas)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'Hoja2 (2)'!$B$1</c:f>
              <c:strCache>
                <c:ptCount val="1"/>
                <c:pt idx="0">
                  <c:v>Río Sonora y San Miguel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(2)'!$B$2:$B$28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2.8727377190462509</c:v>
                </c:pt>
                <c:pt idx="20">
                  <c:v>0</c:v>
                </c:pt>
                <c:pt idx="21">
                  <c:v>2.536204316619747</c:v>
                </c:pt>
                <c:pt idx="22">
                  <c:v>0</c:v>
                </c:pt>
                <c:pt idx="23">
                  <c:v>2.536204316619747</c:v>
                </c:pt>
                <c:pt idx="24">
                  <c:v>2.536204316619747</c:v>
                </c:pt>
                <c:pt idx="25">
                  <c:v>2.633519435373433</c:v>
                </c:pt>
                <c:pt idx="2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0D0-49FF-8BB5-8E367D7F10A1}"/>
            </c:ext>
          </c:extLst>
        </c:ser>
        <c:ser>
          <c:idx val="1"/>
          <c:order val="1"/>
          <c:tx>
            <c:strRef>
              <c:f>'Hoja2 (2)'!$C$1</c:f>
              <c:strCache>
                <c:ptCount val="1"/>
                <c:pt idx="0">
                  <c:v>Sierra Baja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(2)'!$C$2:$C$28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9.1723484269422446</c:v>
                </c:pt>
                <c:pt idx="16">
                  <c:v>0</c:v>
                </c:pt>
                <c:pt idx="17">
                  <c:v>3.0574494756474149</c:v>
                </c:pt>
                <c:pt idx="18">
                  <c:v>18.344696853884489</c:v>
                </c:pt>
                <c:pt idx="19">
                  <c:v>0</c:v>
                </c:pt>
                <c:pt idx="20">
                  <c:v>0</c:v>
                </c:pt>
                <c:pt idx="21">
                  <c:v>2.9044437990124892</c:v>
                </c:pt>
                <c:pt idx="22">
                  <c:v>2.9044437990124892</c:v>
                </c:pt>
                <c:pt idx="23">
                  <c:v>2.9044437990124892</c:v>
                </c:pt>
                <c:pt idx="24">
                  <c:v>17.426662794074936</c:v>
                </c:pt>
                <c:pt idx="25">
                  <c:v>0</c:v>
                </c:pt>
                <c:pt idx="26">
                  <c:v>8.9397461112104413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0D0-49FF-8BB5-8E367D7F10A1}"/>
            </c:ext>
          </c:extLst>
        </c:ser>
        <c:ser>
          <c:idx val="2"/>
          <c:order val="2"/>
          <c:tx>
            <c:strRef>
              <c:f>'Hoja2 (2)'!$D$1</c:f>
              <c:strCache>
                <c:ptCount val="1"/>
                <c:pt idx="0">
                  <c:v>Sierra Alta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(2)'!$D$2:$D$28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4.0577828274630745</c:v>
                </c:pt>
                <c:pt idx="22">
                  <c:v>0</c:v>
                </c:pt>
                <c:pt idx="23">
                  <c:v>0</c:v>
                </c:pt>
                <c:pt idx="24">
                  <c:v>4.0577828274630745</c:v>
                </c:pt>
                <c:pt idx="25">
                  <c:v>0</c:v>
                </c:pt>
                <c:pt idx="2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0D0-49FF-8BB5-8E367D7F10A1}"/>
            </c:ext>
          </c:extLst>
        </c:ser>
        <c:ser>
          <c:idx val="3"/>
          <c:order val="3"/>
          <c:tx>
            <c:strRef>
              <c:f>'Hoja2 (2)'!$E$1</c:f>
              <c:strCache>
                <c:ptCount val="1"/>
                <c:pt idx="0">
                  <c:v>Río Altar</c:v>
                </c:pt>
              </c:strCache>
            </c:strRef>
          </c:tx>
          <c:spPr>
            <a:ln w="38100" cap="flat" cmpd="dbl" algn="ctr">
              <a:solidFill>
                <a:schemeClr val="accent6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(2)'!$E$2:$E$28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4.3756016452262187</c:v>
                </c:pt>
                <c:pt idx="18">
                  <c:v>8.7512032904524375</c:v>
                </c:pt>
                <c:pt idx="19">
                  <c:v>0</c:v>
                </c:pt>
                <c:pt idx="20">
                  <c:v>24.976064604753777</c:v>
                </c:pt>
                <c:pt idx="21">
                  <c:v>0</c:v>
                </c:pt>
                <c:pt idx="22">
                  <c:v>45.78945177538192</c:v>
                </c:pt>
                <c:pt idx="23">
                  <c:v>12.488032302376888</c:v>
                </c:pt>
                <c:pt idx="24">
                  <c:v>4.1626774341256292</c:v>
                </c:pt>
                <c:pt idx="25">
                  <c:v>26.308866087871614</c:v>
                </c:pt>
                <c:pt idx="2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0D0-49FF-8BB5-8E367D7F10A1}"/>
            </c:ext>
          </c:extLst>
        </c:ser>
        <c:ser>
          <c:idx val="4"/>
          <c:order val="4"/>
          <c:tx>
            <c:strRef>
              <c:f>'Hoja2 (2)'!$F$1</c:f>
              <c:strCache>
                <c:ptCount val="1"/>
                <c:pt idx="0">
                  <c:v>Sierra</c:v>
                </c:pt>
              </c:strCache>
            </c:strRef>
          </c:tx>
          <c:spPr>
            <a:ln w="38100" cap="flat" cmpd="dbl" algn="ctr">
              <a:solidFill>
                <a:schemeClr val="accent5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(2)'!$F$2:$F$28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14.702639123722708</c:v>
                </c:pt>
                <c:pt idx="2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0D0-49FF-8BB5-8E367D7F10A1}"/>
            </c:ext>
          </c:extLst>
        </c:ser>
        <c:ser>
          <c:idx val="5"/>
          <c:order val="5"/>
          <c:tx>
            <c:strRef>
              <c:f>'Hoja2 (2)'!$G$1</c:f>
              <c:strCache>
                <c:ptCount val="1"/>
                <c:pt idx="0">
                  <c:v>Sonora</c:v>
                </c:pt>
              </c:strCache>
            </c:strRef>
          </c:tx>
          <c:spPr>
            <a:ln w="38100" cap="flat" cmpd="dbl" algn="ctr">
              <a:solidFill>
                <a:schemeClr val="accent4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(2)'!$G$2:$G$28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4.5106629817557212E-2</c:v>
                </c:pt>
                <c:pt idx="11">
                  <c:v>0</c:v>
                </c:pt>
                <c:pt idx="12">
                  <c:v>9.0213259635114423E-2</c:v>
                </c:pt>
                <c:pt idx="13">
                  <c:v>4.5106629817557212E-2</c:v>
                </c:pt>
                <c:pt idx="14">
                  <c:v>0</c:v>
                </c:pt>
                <c:pt idx="15">
                  <c:v>0.16702430746502617</c:v>
                </c:pt>
                <c:pt idx="16">
                  <c:v>4.1756076866256542E-2</c:v>
                </c:pt>
                <c:pt idx="17">
                  <c:v>0.70985330672636116</c:v>
                </c:pt>
                <c:pt idx="18">
                  <c:v>1.5449748440514921</c:v>
                </c:pt>
                <c:pt idx="19">
                  <c:v>2.0460477664465704</c:v>
                </c:pt>
                <c:pt idx="20">
                  <c:v>2.2535380547459511</c:v>
                </c:pt>
                <c:pt idx="21">
                  <c:v>2.4037739250623478</c:v>
                </c:pt>
                <c:pt idx="22">
                  <c:v>4.2441633364382083</c:v>
                </c:pt>
                <c:pt idx="23">
                  <c:v>6.3850244884468612</c:v>
                </c:pt>
                <c:pt idx="24">
                  <c:v>11.605720981941648</c:v>
                </c:pt>
                <c:pt idx="25">
                  <c:v>12.033694344163658</c:v>
                </c:pt>
                <c:pt idx="26">
                  <c:v>4.736293692309312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0D0-49FF-8BB5-8E367D7F10A1}"/>
            </c:ext>
          </c:extLst>
        </c:ser>
        <c:ser>
          <c:idx val="6"/>
          <c:order val="6"/>
          <c:tx>
            <c:strRef>
              <c:f>'Hoja2 (2)'!$H$1</c:f>
              <c:strCache>
                <c:ptCount val="1"/>
                <c:pt idx="0">
                  <c:v>Nacional</c:v>
                </c:pt>
              </c:strCache>
            </c:strRef>
          </c:tx>
          <c:spPr>
            <a:ln w="38100" cap="flat" cmpd="dbl" algn="ctr">
              <a:solidFill>
                <a:schemeClr val="accent6">
                  <a:lumMod val="80000"/>
                  <a:lumOff val="2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numRef>
              <c:f>'Hoja2 (2)'!$A$2:$A$28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'Hoja2 (2)'!$H$2:$H$28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1.2307746083075194E-3</c:v>
                </c:pt>
                <c:pt idx="3">
                  <c:v>2.4615492166150388E-3</c:v>
                </c:pt>
                <c:pt idx="4">
                  <c:v>3.6923238249225582E-3</c:v>
                </c:pt>
                <c:pt idx="5">
                  <c:v>3.2909788018182437E-3</c:v>
                </c:pt>
                <c:pt idx="6">
                  <c:v>6.5819576036364874E-3</c:v>
                </c:pt>
                <c:pt idx="7">
                  <c:v>7.6789505375759026E-3</c:v>
                </c:pt>
                <c:pt idx="8">
                  <c:v>7.6789505375759026E-3</c:v>
                </c:pt>
                <c:pt idx="9">
                  <c:v>5.4849646696970731E-3</c:v>
                </c:pt>
                <c:pt idx="10">
                  <c:v>1.8464679919082027E-2</c:v>
                </c:pt>
                <c:pt idx="11">
                  <c:v>1.4361417714841578E-2</c:v>
                </c:pt>
                <c:pt idx="12">
                  <c:v>1.8464679919082027E-2</c:v>
                </c:pt>
                <c:pt idx="13">
                  <c:v>1.3335602163781464E-2</c:v>
                </c:pt>
                <c:pt idx="14">
                  <c:v>1.7438864368021913E-2</c:v>
                </c:pt>
                <c:pt idx="15">
                  <c:v>5.1325064019785982E-2</c:v>
                </c:pt>
                <c:pt idx="16">
                  <c:v>9.4902948564887291E-2</c:v>
                </c:pt>
                <c:pt idx="17">
                  <c:v>0.6265531400151233</c:v>
                </c:pt>
                <c:pt idx="18">
                  <c:v>0.79602269102385048</c:v>
                </c:pt>
                <c:pt idx="19">
                  <c:v>1.3586616003728254</c:v>
                </c:pt>
                <c:pt idx="20">
                  <c:v>2.9046649096485417</c:v>
                </c:pt>
                <c:pt idx="21">
                  <c:v>3.6666609754343686</c:v>
                </c:pt>
                <c:pt idx="22">
                  <c:v>3.0070358764305163</c:v>
                </c:pt>
                <c:pt idx="23">
                  <c:v>3.4361037545949653</c:v>
                </c:pt>
                <c:pt idx="24">
                  <c:v>3.7040486328677855</c:v>
                </c:pt>
                <c:pt idx="25">
                  <c:v>3.0494244439336877</c:v>
                </c:pt>
                <c:pt idx="26">
                  <c:v>3.9588138460066427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0D0-49FF-8BB5-8E367D7F10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42722648"/>
        <c:axId val="642725168"/>
      </c:lineChart>
      <c:catAx>
        <c:axId val="642722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42725168"/>
        <c:crosses val="autoZero"/>
        <c:auto val="1"/>
        <c:lblAlgn val="ctr"/>
        <c:lblOffset val="100"/>
        <c:noMultiLvlLbl val="0"/>
      </c:catAx>
      <c:valAx>
        <c:axId val="64272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642722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tasa de homicidios (más pobladas)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Hoja2!$K$1</c:f>
              <c:strCache>
                <c:ptCount val="1"/>
                <c:pt idx="0">
                  <c:v>Hermosillo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Hoja2!$K$2:$K$28</c:f>
              <c:numCache>
                <c:formatCode>0.00</c:formatCode>
                <c:ptCount val="27"/>
                <c:pt idx="0">
                  <c:v>8.493327293633925</c:v>
                </c:pt>
                <c:pt idx="1">
                  <c:v>9.7999930311160668</c:v>
                </c:pt>
                <c:pt idx="2">
                  <c:v>12.195546883166662</c:v>
                </c:pt>
                <c:pt idx="3">
                  <c:v>10.453325899857138</c:v>
                </c:pt>
                <c:pt idx="4">
                  <c:v>13.502212620648802</c:v>
                </c:pt>
                <c:pt idx="5">
                  <c:v>13.876203189770253</c:v>
                </c:pt>
                <c:pt idx="6">
                  <c:v>14.578795756340897</c:v>
                </c:pt>
                <c:pt idx="7">
                  <c:v>14.051851331412914</c:v>
                </c:pt>
                <c:pt idx="8">
                  <c:v>12.471018056628962</c:v>
                </c:pt>
                <c:pt idx="9">
                  <c:v>12.822314339914284</c:v>
                </c:pt>
                <c:pt idx="10">
                  <c:v>10.662289742877267</c:v>
                </c:pt>
                <c:pt idx="11">
                  <c:v>10.339190053699168</c:v>
                </c:pt>
                <c:pt idx="12">
                  <c:v>9.6929906753429691</c:v>
                </c:pt>
                <c:pt idx="13">
                  <c:v>10.500739898288218</c:v>
                </c:pt>
                <c:pt idx="14">
                  <c:v>9.0467912969867736</c:v>
                </c:pt>
                <c:pt idx="15">
                  <c:v>8.1767416812226763</c:v>
                </c:pt>
                <c:pt idx="16">
                  <c:v>5.4981538890980062</c:v>
                </c:pt>
                <c:pt idx="17">
                  <c:v>9.4455464248606784</c:v>
                </c:pt>
                <c:pt idx="18">
                  <c:v>9.5865247297093461</c:v>
                </c:pt>
                <c:pt idx="19">
                  <c:v>9.3045681200120125</c:v>
                </c:pt>
                <c:pt idx="20">
                  <c:v>11.233756808098404</c:v>
                </c:pt>
                <c:pt idx="21">
                  <c:v>12.622198660784722</c:v>
                </c:pt>
                <c:pt idx="22">
                  <c:v>10.350202901843472</c:v>
                </c:pt>
                <c:pt idx="23">
                  <c:v>15.272860379549513</c:v>
                </c:pt>
                <c:pt idx="24">
                  <c:v>15.903970312588749</c:v>
                </c:pt>
                <c:pt idx="25">
                  <c:v>12.546854660372327</c:v>
                </c:pt>
                <c:pt idx="26">
                  <c:v>14.451287957035984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6CB-4783-A18F-DCB9610A6CC0}"/>
            </c:ext>
          </c:extLst>
        </c:ser>
        <c:ser>
          <c:idx val="1"/>
          <c:order val="1"/>
          <c:tx>
            <c:strRef>
              <c:f>Hoja2!$L$1</c:f>
              <c:strCache>
                <c:ptCount val="1"/>
                <c:pt idx="0">
                  <c:v>Yaqui-Mayo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Hoja2!$L$2:$L$28</c:f>
              <c:numCache>
                <c:formatCode>0.00</c:formatCode>
                <c:ptCount val="27"/>
                <c:pt idx="0">
                  <c:v>6.5299725741151891</c:v>
                </c:pt>
                <c:pt idx="1">
                  <c:v>9.2089356814444958</c:v>
                </c:pt>
                <c:pt idx="2">
                  <c:v>9.2089356814444958</c:v>
                </c:pt>
                <c:pt idx="3">
                  <c:v>7.0322781567394337</c:v>
                </c:pt>
                <c:pt idx="4">
                  <c:v>7.5345837393636792</c:v>
                </c:pt>
                <c:pt idx="5">
                  <c:v>10.477564345911473</c:v>
                </c:pt>
                <c:pt idx="6">
                  <c:v>10.477564345911473</c:v>
                </c:pt>
                <c:pt idx="7">
                  <c:v>6.073950345455926</c:v>
                </c:pt>
                <c:pt idx="8">
                  <c:v>9.5664717940930846</c:v>
                </c:pt>
                <c:pt idx="9">
                  <c:v>8.8072280009110937</c:v>
                </c:pt>
                <c:pt idx="10">
                  <c:v>5.0557620817843869</c:v>
                </c:pt>
                <c:pt idx="11">
                  <c:v>7.2862453531598517</c:v>
                </c:pt>
                <c:pt idx="12">
                  <c:v>4.9070631970260221</c:v>
                </c:pt>
                <c:pt idx="13">
                  <c:v>4.6096654275092943</c:v>
                </c:pt>
                <c:pt idx="14">
                  <c:v>7.2862453531598517</c:v>
                </c:pt>
                <c:pt idx="15">
                  <c:v>6.3586847349656841</c:v>
                </c:pt>
                <c:pt idx="16">
                  <c:v>7.803840356548795</c:v>
                </c:pt>
                <c:pt idx="17">
                  <c:v>7.2257781079155503</c:v>
                </c:pt>
                <c:pt idx="18">
                  <c:v>12.283822783456436</c:v>
                </c:pt>
                <c:pt idx="19">
                  <c:v>14.596071777989414</c:v>
                </c:pt>
                <c:pt idx="20">
                  <c:v>15.826593731338917</c:v>
                </c:pt>
                <c:pt idx="21">
                  <c:v>16.22558348927183</c:v>
                </c:pt>
                <c:pt idx="22">
                  <c:v>19.949487896645692</c:v>
                </c:pt>
                <c:pt idx="23">
                  <c:v>33.382143080387124</c:v>
                </c:pt>
                <c:pt idx="24">
                  <c:v>32.850156736476578</c:v>
                </c:pt>
                <c:pt idx="25">
                  <c:v>23.044114838627539</c:v>
                </c:pt>
                <c:pt idx="26">
                  <c:v>26.863581386466358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6CB-4783-A18F-DCB9610A6CC0}"/>
            </c:ext>
          </c:extLst>
        </c:ser>
        <c:ser>
          <c:idx val="2"/>
          <c:order val="2"/>
          <c:tx>
            <c:strRef>
              <c:f>Hoja2!$M$1</c:f>
              <c:strCache>
                <c:ptCount val="1"/>
                <c:pt idx="0">
                  <c:v>Desierto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Hoja2!$M$2:$M$28</c:f>
              <c:numCache>
                <c:formatCode>0.00</c:formatCode>
                <c:ptCount val="27"/>
                <c:pt idx="0">
                  <c:v>11.162718461680328</c:v>
                </c:pt>
                <c:pt idx="1">
                  <c:v>12.618725217551676</c:v>
                </c:pt>
                <c:pt idx="2">
                  <c:v>14.074731973423024</c:v>
                </c:pt>
                <c:pt idx="3">
                  <c:v>13.589396388132574</c:v>
                </c:pt>
                <c:pt idx="4">
                  <c:v>12.133389632261228</c:v>
                </c:pt>
                <c:pt idx="5">
                  <c:v>14.878675032733085</c:v>
                </c:pt>
                <c:pt idx="6">
                  <c:v>17.854410039279703</c:v>
                </c:pt>
                <c:pt idx="7">
                  <c:v>19.979935043955859</c:v>
                </c:pt>
                <c:pt idx="8">
                  <c:v>22.955670050502473</c:v>
                </c:pt>
                <c:pt idx="9">
                  <c:v>19.129725042085393</c:v>
                </c:pt>
                <c:pt idx="10">
                  <c:v>11.285935000797799</c:v>
                </c:pt>
                <c:pt idx="11">
                  <c:v>12.064275345680405</c:v>
                </c:pt>
                <c:pt idx="12">
                  <c:v>13.620956035445621</c:v>
                </c:pt>
                <c:pt idx="13">
                  <c:v>20.236848966947775</c:v>
                </c:pt>
                <c:pt idx="14">
                  <c:v>14.788466552769529</c:v>
                </c:pt>
                <c:pt idx="15">
                  <c:v>11.951631046119235</c:v>
                </c:pt>
                <c:pt idx="16">
                  <c:v>14.763779527559056</c:v>
                </c:pt>
                <c:pt idx="17">
                  <c:v>14.060742407199102</c:v>
                </c:pt>
                <c:pt idx="18">
                  <c:v>13.709223847019121</c:v>
                </c:pt>
                <c:pt idx="19">
                  <c:v>40.776152980877391</c:v>
                </c:pt>
                <c:pt idx="20">
                  <c:v>28.255125750338912</c:v>
                </c:pt>
                <c:pt idx="21">
                  <c:v>27.653952862033826</c:v>
                </c:pt>
                <c:pt idx="22">
                  <c:v>25.549847752966034</c:v>
                </c:pt>
                <c:pt idx="23">
                  <c:v>29.758057971101621</c:v>
                </c:pt>
                <c:pt idx="24">
                  <c:v>30.659817303559247</c:v>
                </c:pt>
                <c:pt idx="25">
                  <c:v>33.009024331567261</c:v>
                </c:pt>
                <c:pt idx="26">
                  <c:v>22.938474535495892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6CB-4783-A18F-DCB9610A6CC0}"/>
            </c:ext>
          </c:extLst>
        </c:ser>
        <c:ser>
          <c:idx val="3"/>
          <c:order val="3"/>
          <c:tx>
            <c:strRef>
              <c:f>Hoja2!$N$1</c:f>
              <c:strCache>
                <c:ptCount val="1"/>
                <c:pt idx="0">
                  <c:v>Frontera Centro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Hoja2!$N$2:$N$28</c:f>
              <c:numCache>
                <c:formatCode>0.00</c:formatCode>
                <c:ptCount val="27"/>
                <c:pt idx="0">
                  <c:v>11.974010095981143</c:v>
                </c:pt>
                <c:pt idx="1">
                  <c:v>17.645909615130108</c:v>
                </c:pt>
                <c:pt idx="2">
                  <c:v>32.140763941844121</c:v>
                </c:pt>
                <c:pt idx="3">
                  <c:v>24.578231249645508</c:v>
                </c:pt>
                <c:pt idx="4">
                  <c:v>36.552241345626655</c:v>
                </c:pt>
                <c:pt idx="5">
                  <c:v>28.125961854827583</c:v>
                </c:pt>
                <c:pt idx="6">
                  <c:v>38.20885384052049</c:v>
                </c:pt>
                <c:pt idx="7">
                  <c:v>24.411212175888092</c:v>
                </c:pt>
                <c:pt idx="8">
                  <c:v>26.003247752576442</c:v>
                </c:pt>
                <c:pt idx="9">
                  <c:v>19.635105445823029</c:v>
                </c:pt>
                <c:pt idx="10">
                  <c:v>11.01923315319948</c:v>
                </c:pt>
                <c:pt idx="11">
                  <c:v>23.415870450548894</c:v>
                </c:pt>
                <c:pt idx="12">
                  <c:v>17.447119159232511</c:v>
                </c:pt>
                <c:pt idx="13">
                  <c:v>17.906253873949158</c:v>
                </c:pt>
                <c:pt idx="14">
                  <c:v>19.742792732815733</c:v>
                </c:pt>
                <c:pt idx="15">
                  <c:v>22.464382130963404</c:v>
                </c:pt>
                <c:pt idx="16">
                  <c:v>20.887934262123871</c:v>
                </c:pt>
                <c:pt idx="17">
                  <c:v>26.405501803062247</c:v>
                </c:pt>
                <c:pt idx="18">
                  <c:v>55.175675409383807</c:v>
                </c:pt>
                <c:pt idx="19">
                  <c:v>69.363706228939634</c:v>
                </c:pt>
                <c:pt idx="20">
                  <c:v>89.839779944569898</c:v>
                </c:pt>
                <c:pt idx="21">
                  <c:v>38.502762833387095</c:v>
                </c:pt>
                <c:pt idx="22">
                  <c:v>27.749738979017728</c:v>
                </c:pt>
                <c:pt idx="23">
                  <c:v>22.893534657689628</c:v>
                </c:pt>
                <c:pt idx="24">
                  <c:v>26.362252030066841</c:v>
                </c:pt>
                <c:pt idx="25">
                  <c:v>20.083296294467214</c:v>
                </c:pt>
                <c:pt idx="26">
                  <c:v>18.43712446705187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6CB-4783-A18F-DCB9610A6CC0}"/>
            </c:ext>
          </c:extLst>
        </c:ser>
        <c:ser>
          <c:idx val="4"/>
          <c:order val="4"/>
          <c:tx>
            <c:strRef>
              <c:f>Hoja2!$O$1</c:f>
              <c:strCache>
                <c:ptCount val="1"/>
                <c:pt idx="0">
                  <c:v>Guaymas-Empalme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Hoja2!$O$2:$O$28</c:f>
              <c:numCache>
                <c:formatCode>0.00</c:formatCode>
                <c:ptCount val="27"/>
                <c:pt idx="0">
                  <c:v>4.5685829968762315</c:v>
                </c:pt>
                <c:pt idx="1">
                  <c:v>2.2842914984381157</c:v>
                </c:pt>
                <c:pt idx="2">
                  <c:v>6.281801620704818</c:v>
                </c:pt>
                <c:pt idx="3">
                  <c:v>8.5660931191429341</c:v>
                </c:pt>
                <c:pt idx="4">
                  <c:v>13.134676116019167</c:v>
                </c:pt>
                <c:pt idx="5">
                  <c:v>11.460880195599023</c:v>
                </c:pt>
                <c:pt idx="6">
                  <c:v>12.006636395389451</c:v>
                </c:pt>
                <c:pt idx="7">
                  <c:v>6.0033181976947256</c:v>
                </c:pt>
                <c:pt idx="8">
                  <c:v>4.9118057981138668</c:v>
                </c:pt>
                <c:pt idx="9">
                  <c:v>5.4575619979042962</c:v>
                </c:pt>
                <c:pt idx="10">
                  <c:v>3.6080986351078308</c:v>
                </c:pt>
                <c:pt idx="11">
                  <c:v>4.1235412972660921</c:v>
                </c:pt>
                <c:pt idx="12">
                  <c:v>6.700754608057399</c:v>
                </c:pt>
                <c:pt idx="13">
                  <c:v>5.1544266215826147</c:v>
                </c:pt>
                <c:pt idx="14">
                  <c:v>2.5772133107913073</c:v>
                </c:pt>
                <c:pt idx="15">
                  <c:v>4.0391800464505705</c:v>
                </c:pt>
                <c:pt idx="16">
                  <c:v>4.5440775522568915</c:v>
                </c:pt>
                <c:pt idx="17">
                  <c:v>3.5342825406442491</c:v>
                </c:pt>
                <c:pt idx="18">
                  <c:v>10.602847621932748</c:v>
                </c:pt>
                <c:pt idx="19">
                  <c:v>10.602847621932748</c:v>
                </c:pt>
                <c:pt idx="20">
                  <c:v>13.329288583694142</c:v>
                </c:pt>
                <c:pt idx="21">
                  <c:v>6.8944596122555906</c:v>
                </c:pt>
                <c:pt idx="22">
                  <c:v>14.248549865328222</c:v>
                </c:pt>
                <c:pt idx="23">
                  <c:v>13.329288583694142</c:v>
                </c:pt>
                <c:pt idx="24">
                  <c:v>17.006333710230461</c:v>
                </c:pt>
                <c:pt idx="25">
                  <c:v>20.544472225622016</c:v>
                </c:pt>
                <c:pt idx="26">
                  <c:v>17.047540782962951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6CB-4783-A18F-DCB9610A6CC0}"/>
            </c:ext>
          </c:extLst>
        </c:ser>
        <c:ser>
          <c:idx val="5"/>
          <c:order val="5"/>
          <c:tx>
            <c:strRef>
              <c:f>Hoja2!$P$1</c:f>
              <c:strCache>
                <c:ptCount val="1"/>
                <c:pt idx="0">
                  <c:v>Frontera Norte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Hoja2!$P$2:$P$28</c:f>
              <c:numCache>
                <c:formatCode>0.00</c:formatCode>
                <c:ptCount val="27"/>
                <c:pt idx="0">
                  <c:v>16.043295506807706</c:v>
                </c:pt>
                <c:pt idx="1">
                  <c:v>12.834636405446165</c:v>
                </c:pt>
                <c:pt idx="2">
                  <c:v>22.460613709530787</c:v>
                </c:pt>
                <c:pt idx="3">
                  <c:v>20.321507641956426</c:v>
                </c:pt>
                <c:pt idx="4">
                  <c:v>8.5564242702974429</c:v>
                </c:pt>
                <c:pt idx="5">
                  <c:v>18.312622629169393</c:v>
                </c:pt>
                <c:pt idx="6">
                  <c:v>20.056681927185526</c:v>
                </c:pt>
                <c:pt idx="7">
                  <c:v>18.312622629169393</c:v>
                </c:pt>
                <c:pt idx="8">
                  <c:v>17.440592980161327</c:v>
                </c:pt>
                <c:pt idx="9">
                  <c:v>30.521037715282318</c:v>
                </c:pt>
                <c:pt idx="10">
                  <c:v>20.880012206776367</c:v>
                </c:pt>
                <c:pt idx="11">
                  <c:v>24.895399169617978</c:v>
                </c:pt>
                <c:pt idx="12">
                  <c:v>13.652315673661469</c:v>
                </c:pt>
                <c:pt idx="13">
                  <c:v>9.6369287108198627</c:v>
                </c:pt>
                <c:pt idx="14">
                  <c:v>25.698476562186297</c:v>
                </c:pt>
                <c:pt idx="15">
                  <c:v>16.052468640355908</c:v>
                </c:pt>
                <c:pt idx="16">
                  <c:v>9.9372424916488935</c:v>
                </c:pt>
                <c:pt idx="17">
                  <c:v>24.460904594828047</c:v>
                </c:pt>
                <c:pt idx="18">
                  <c:v>26.754114400593178</c:v>
                </c:pt>
                <c:pt idx="19">
                  <c:v>21.403291520474543</c:v>
                </c:pt>
                <c:pt idx="20">
                  <c:v>25.845749771230189</c:v>
                </c:pt>
                <c:pt idx="21">
                  <c:v>32.132553769637532</c:v>
                </c:pt>
                <c:pt idx="22">
                  <c:v>23.75014843842774</c:v>
                </c:pt>
                <c:pt idx="23">
                  <c:v>20.25747955042366</c:v>
                </c:pt>
                <c:pt idx="24">
                  <c:v>23.75014843842774</c:v>
                </c:pt>
                <c:pt idx="25">
                  <c:v>7.9657472866673311</c:v>
                </c:pt>
                <c:pt idx="26">
                  <c:v>15.267682299445717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6CB-4783-A18F-DCB9610A6CC0}"/>
            </c:ext>
          </c:extLst>
        </c:ser>
        <c:ser>
          <c:idx val="6"/>
          <c:order val="6"/>
          <c:tx>
            <c:strRef>
              <c:f>Hoja2!$Q$1</c:f>
              <c:strCache>
                <c:ptCount val="1"/>
                <c:pt idx="0">
                  <c:v>Nacional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noFill/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cat>
            <c:numRef>
              <c:f>Hoja2!$J$2:$J$28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cat>
          <c:val>
            <c:numRef>
              <c:f>Hoja2!$Q$2:$Q$28</c:f>
              <c:numCache>
                <c:formatCode>0.00</c:formatCode>
                <c:ptCount val="27"/>
                <c:pt idx="0">
                  <c:v>17.837616398200876</c:v>
                </c:pt>
                <c:pt idx="1">
                  <c:v>18.619158274476153</c:v>
                </c:pt>
                <c:pt idx="2">
                  <c:v>20.423473850254979</c:v>
                </c:pt>
                <c:pt idx="3">
                  <c:v>19.741624717252609</c:v>
                </c:pt>
                <c:pt idx="4">
                  <c:v>19.4942390209828</c:v>
                </c:pt>
                <c:pt idx="5">
                  <c:v>17.126253684662139</c:v>
                </c:pt>
                <c:pt idx="6">
                  <c:v>15.911882506791208</c:v>
                </c:pt>
                <c:pt idx="7">
                  <c:v>14.866448240746948</c:v>
                </c:pt>
                <c:pt idx="8">
                  <c:v>14.980535505876647</c:v>
                </c:pt>
                <c:pt idx="9">
                  <c:v>13.43706644782389</c:v>
                </c:pt>
                <c:pt idx="10">
                  <c:v>11.014181571732429</c:v>
                </c:pt>
                <c:pt idx="11">
                  <c:v>10.550512942653258</c:v>
                </c:pt>
                <c:pt idx="12">
                  <c:v>10.348427279094418</c:v>
                </c:pt>
                <c:pt idx="13">
                  <c:v>10.347401463543356</c:v>
                </c:pt>
                <c:pt idx="14">
                  <c:v>9.569833275839791</c:v>
                </c:pt>
                <c:pt idx="15">
                  <c:v>9.6074709460433354</c:v>
                </c:pt>
                <c:pt idx="16">
                  <c:v>10.12168998367553</c:v>
                </c:pt>
                <c:pt idx="17">
                  <c:v>8.5867800502536298</c:v>
                </c:pt>
                <c:pt idx="18">
                  <c:v>13.5633744653042</c:v>
                </c:pt>
                <c:pt idx="19">
                  <c:v>19.177174392147585</c:v>
                </c:pt>
                <c:pt idx="20">
                  <c:v>22.928426012202724</c:v>
                </c:pt>
                <c:pt idx="21">
                  <c:v>24.224531469894504</c:v>
                </c:pt>
                <c:pt idx="22">
                  <c:v>23.115364299369812</c:v>
                </c:pt>
                <c:pt idx="23">
                  <c:v>20.530274842544994</c:v>
                </c:pt>
                <c:pt idx="24">
                  <c:v>17.812548220063537</c:v>
                </c:pt>
                <c:pt idx="25">
                  <c:v>17.171313226814526</c:v>
                </c:pt>
                <c:pt idx="26">
                  <c:v>20.039194432247907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6CB-4783-A18F-DCB9610A6C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6031144"/>
        <c:axId val="726024304"/>
      </c:lineChart>
      <c:catAx>
        <c:axId val="726031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26024304"/>
        <c:crosses val="autoZero"/>
        <c:auto val="1"/>
        <c:lblAlgn val="ctr"/>
        <c:lblOffset val="100"/>
        <c:noMultiLvlLbl val="0"/>
      </c:catAx>
      <c:valAx>
        <c:axId val="726024304"/>
        <c:scaling>
          <c:orientation val="minMax"/>
        </c:scaling>
        <c:delete val="0"/>
        <c:axPos val="l"/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26031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259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23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528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581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1438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2991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3953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17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2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6147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918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0798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2648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7042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5562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77853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3017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9425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870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30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974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891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473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0038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38815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60600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038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69944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01248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9105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8018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5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47110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29818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68482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51028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0611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47343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06956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93991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60844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20001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8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7426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008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02165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94709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05890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04282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1399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12805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00128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7289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977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812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5794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585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90760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79555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54071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05082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124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958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493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98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0599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776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838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617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762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8B59371-F21E-431B-9DD6-8E005D2084BC}" type="datetimeFigureOut">
              <a:rPr lang="es-MX" smtClean="0"/>
              <a:t>07/08/2017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EF00-0280-4AA7-91A3-1C37C5205E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455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24D1A7-8071-4E1C-AE3D-9B728849A9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Sonora: Violencia y capacidades estatales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FB3F39-48F1-4D54-B7CD-C53BD43D62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Manuel Pérez Aguirre</a:t>
            </a:r>
          </a:p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7/08/17</a:t>
            </a:r>
          </a:p>
        </p:txBody>
      </p:sp>
    </p:spTree>
    <p:extLst>
      <p:ext uri="{BB962C8B-B14F-4D97-AF65-F5344CB8AC3E}">
        <p14:creationId xmlns:p14="http://schemas.microsoft.com/office/powerpoint/2010/main" val="158621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3DD6F8-8CA1-4C89-800F-904C5730E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Violencia en Sonora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AEFB3E-017C-4AD4-B723-BA720175D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Homicidios: similar a la tasa nacional, menor que la regional </a:t>
            </a:r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  <a:sym typeface="Wingdings" panose="05000000000000000000" pitchFamily="2" charset="2"/>
              </a:rPr>
              <a:t> Chihuahua, Sinaloa y Baja California</a:t>
            </a:r>
          </a:p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  <a:sym typeface="Wingdings" panose="05000000000000000000" pitchFamily="2" charset="2"/>
              </a:rPr>
              <a:t>Desaparecidos</a:t>
            </a:r>
          </a:p>
          <a:p>
            <a:pPr lvl="1"/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  <a:sym typeface="Wingdings" panose="05000000000000000000" pitchFamily="2" charset="2"/>
              </a:rPr>
              <a:t>2007-2010: similar a nacional y regional</a:t>
            </a:r>
          </a:p>
          <a:p>
            <a:pPr lvl="1"/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  <a:sym typeface="Wingdings" panose="05000000000000000000" pitchFamily="2" charset="2"/>
              </a:rPr>
              <a:t>2011: incremento abrupto</a:t>
            </a:r>
          </a:p>
          <a:p>
            <a:pPr lvl="1"/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  <a:sym typeface="Wingdings" panose="05000000000000000000" pitchFamily="2" charset="2"/>
              </a:rPr>
              <a:t>2015: reducción</a:t>
            </a:r>
          </a:p>
          <a:p>
            <a:pPr lvl="1"/>
            <a:endParaRPr lang="es-MX" dirty="0">
              <a:latin typeface="SimHei" panose="02010609060101010101" pitchFamily="49" charset="-122"/>
              <a:ea typeface="SimHei" panose="02010609060101010101" pitchFamily="49" charset="-122"/>
              <a:sym typeface="Wingdings" panose="05000000000000000000" pitchFamily="2" charset="2"/>
            </a:endParaRPr>
          </a:p>
          <a:p>
            <a:endParaRPr lang="es-MX" dirty="0">
              <a:latin typeface="SimHei" panose="02010609060101010101" pitchFamily="49" charset="-122"/>
              <a:ea typeface="SimHei" panose="02010609060101010101" pitchFamily="49" charset="-122"/>
              <a:sym typeface="Wingdings" panose="05000000000000000000" pitchFamily="2" charset="2"/>
            </a:endParaRPr>
          </a:p>
          <a:p>
            <a:endParaRPr lang="es-MX" dirty="0"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7578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101F34D-373E-46B1-B6EC-BAFF76DBD1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64" t="14979" r="27220" b="7846"/>
          <a:stretch/>
        </p:blipFill>
        <p:spPr>
          <a:xfrm>
            <a:off x="2631232" y="0"/>
            <a:ext cx="6843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8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08FAAC6-B3CC-443D-9B2D-CB23632163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38257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1465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5A72766E-0EAC-4C4A-816F-5004483533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503935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6364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5C1ED0-13F8-4505-ABB7-DD2CCB8E2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Regiones menos pobladas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D7DE55-211F-4974-B90E-87A0B8AC4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+ Violencia que Sonora o resto del país</a:t>
            </a:r>
          </a:p>
          <a:p>
            <a:r>
              <a:rPr lang="es-MX" dirty="0"/>
              <a:t>Incremento a partir de 2008</a:t>
            </a:r>
          </a:p>
          <a:p>
            <a:pPr lvl="1"/>
            <a:r>
              <a:rPr lang="es-MX" dirty="0"/>
              <a:t>Tasas altas previamente</a:t>
            </a:r>
          </a:p>
          <a:p>
            <a:pPr lvl="1"/>
            <a:r>
              <a:rPr lang="es-MX" dirty="0"/>
              <a:t>Regiones ‘pacíficas’</a:t>
            </a:r>
          </a:p>
          <a:p>
            <a:r>
              <a:rPr lang="es-MX" dirty="0"/>
              <a:t>Desapariciones: picos muy altos </a:t>
            </a:r>
            <a:r>
              <a:rPr lang="es-MX" dirty="0">
                <a:sym typeface="Wingdings" panose="05000000000000000000" pitchFamily="2" charset="2"/>
              </a:rPr>
              <a:t> población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4294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706E2FC-BEFC-4D69-887E-361047B122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15055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9658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05C37428-DD69-44C9-BD7E-D6B5F16990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554097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8085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83B638-6E6E-42D9-AF00-F5A233654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Regiones más pobladas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6EB5F2-45F4-4D58-9DDB-033E1D937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45631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839AE1-D9B4-4041-AB0C-D04FEA4D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Capacidades estatales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13FEE03-AB1C-4402-B913-C54FF2B4B6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3170089"/>
              </p:ext>
            </p:extLst>
          </p:nvPr>
        </p:nvGraphicFramePr>
        <p:xfrm>
          <a:off x="0" y="1808713"/>
          <a:ext cx="12192000" cy="50492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160610298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27922842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320551935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39209703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252009249"/>
                    </a:ext>
                  </a:extLst>
                </a:gridCol>
              </a:tblGrid>
              <a:tr h="1350799">
                <a:tc>
                  <a:txBody>
                    <a:bodyPr/>
                    <a:lstStyle/>
                    <a:p>
                      <a:pPr algn="ctr" fontAlgn="ctr"/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Habitantes por policía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Cifra negra de impunidad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Población con agua potable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Dotación de agua potable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78698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515.51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84.50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97.20%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468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4124151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2009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883.74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83.00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98.30%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438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46843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995.63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88.24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97.70%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427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882714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503.07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91.96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97.80%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426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165251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3001.93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91.62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98.20%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422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795638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3096.05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89.03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98.30%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462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390266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 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 </a:t>
                      </a:r>
                      <a:endParaRPr lang="es-MX" sz="2000" b="0" i="0" u="sng" strike="noStrike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 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494275"/>
                  </a:ext>
                </a:extLst>
              </a:tr>
              <a:tr h="46231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Media nacional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 1828.42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88.3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97.17%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289.85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260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628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839AE1-D9B4-4041-AB0C-D04FEA4D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SimHei" panose="02010609060101010101" pitchFamily="49" charset="-122"/>
                <a:ea typeface="SimHei" panose="02010609060101010101" pitchFamily="49" charset="-122"/>
              </a:rPr>
              <a:t>Capacidades estatales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13FEE03-AB1C-4402-B913-C54FF2B4B6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426202"/>
              </p:ext>
            </p:extLst>
          </p:nvPr>
        </p:nvGraphicFramePr>
        <p:xfrm>
          <a:off x="0" y="1808712"/>
          <a:ext cx="12192000" cy="50492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6061029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383933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7922842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5556764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920970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58548721"/>
                    </a:ext>
                  </a:extLst>
                </a:gridCol>
              </a:tblGrid>
              <a:tr h="1132620">
                <a:tc>
                  <a:txBody>
                    <a:bodyPr/>
                    <a:lstStyle/>
                    <a:p>
                      <a:pPr algn="ctr" fontAlgn="ctr"/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Ingresos propios per cápita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Km red carretera per cápita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Índice de Transparencia (</a:t>
                      </a:r>
                      <a:r>
                        <a:rPr lang="es-MX" sz="2000" b="0" i="0" u="sng" strike="noStrike" dirty="0" err="1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Aregional</a:t>
                      </a:r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)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Población en situación de pobreza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Población desempleada (PEA)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78698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1103.727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71.60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27.12%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4.08%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4124151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2009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1888.320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2.67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74.45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30.13%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5.99%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46843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1169.430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2.66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56.80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33.15%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7.33%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882714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1184.485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9.08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48.20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31.13%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6.50%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165251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1194.119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8.95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53.10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29.12%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6.36%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795638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1576.120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8.85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59.01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29.24%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5.53%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390266"/>
                  </a:ext>
                </a:extLst>
              </a:tr>
              <a:tr h="46904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2014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b="0" i="0" u="sng" strike="noStrike" kern="1200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52.08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29.36%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2000" u="sng" strike="noStrike" kern="1200" dirty="0">
                          <a:solidFill>
                            <a:schemeClr val="dk1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  <a:cs typeface="+mn-cs"/>
                        </a:rPr>
                        <a:t>5.50%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494275"/>
                  </a:ext>
                </a:extLst>
              </a:tr>
              <a:tr h="6333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Media nacional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1094.12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 3.99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75.3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sng" strike="noStrike" dirty="0"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44.85%</a:t>
                      </a:r>
                      <a:endParaRPr lang="es-MX" sz="2000" b="0" i="0" u="sng" strike="noStrike" dirty="0">
                        <a:solidFill>
                          <a:srgbClr val="000000"/>
                        </a:solidFill>
                        <a:effectLst/>
                        <a:latin typeface="SimHei" panose="02010609060101010101" pitchFamily="49" charset="-122"/>
                        <a:ea typeface="SimHei" panose="02010609060101010101" pitchFamily="49" charset="-122"/>
                      </a:endParaRP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sng" strike="noStrike" dirty="0">
                          <a:solidFill>
                            <a:srgbClr val="000000"/>
                          </a:solidFill>
                          <a:effectLst/>
                          <a:latin typeface="SimHei" panose="02010609060101010101" pitchFamily="49" charset="-122"/>
                          <a:ea typeface="SimHei" panose="02010609060101010101" pitchFamily="49" charset="-122"/>
                        </a:rPr>
                        <a:t>4.77%</a:t>
                      </a:r>
                    </a:p>
                  </a:txBody>
                  <a:tcPr marL="6094" marR="6094" marT="609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260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23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7">
            <a:extLst>
              <a:ext uri="{FF2B5EF4-FFF2-40B4-BE49-F238E27FC236}">
                <a16:creationId xmlns:a16="http://schemas.microsoft.com/office/drawing/2014/main" id="{7D8DA48F-D192-440B-82E7-17FE180D5D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30655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236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6F27E581-80C0-40F2-994E-A4ACA6C1BBE4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6914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89E2331-3762-4960-B1F2-7968B8AEA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481" y="3419477"/>
            <a:ext cx="19037" cy="1904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FFDC8BB-1672-481D-9260-0089B58DB4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70" t="20135" r="16966" b="11565"/>
          <a:stretch/>
        </p:blipFill>
        <p:spPr>
          <a:xfrm>
            <a:off x="0" y="0"/>
            <a:ext cx="12192000" cy="686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55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547CF74-5070-4878-AFD4-8A63206B97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8009344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7635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A0E121D-2012-4034-AB6C-8402DB443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261" y="-1"/>
            <a:ext cx="8875060" cy="6858001"/>
          </a:xfrm>
        </p:spPr>
      </p:pic>
    </p:spTree>
    <p:extLst>
      <p:ext uri="{BB962C8B-B14F-4D97-AF65-F5344CB8AC3E}">
        <p14:creationId xmlns:p14="http://schemas.microsoft.com/office/powerpoint/2010/main" val="4221512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D75D4701-450E-4E42-A7AC-C1BFD24F5F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83662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7677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61DDFAC3-910A-4E0A-8C1F-580541DEFE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826597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1101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82108C3-4959-4457-B51F-365127768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66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C7DE93A-2CBD-48E2-939E-EFFB19A120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557557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0517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D87035C-E95B-424A-860B-BEF2F51A89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39098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871063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TM02900688[[fn=Faceta]]</Template>
  <TotalTime>285</TotalTime>
  <Words>340</Words>
  <Application>Microsoft Office PowerPoint</Application>
  <PresentationFormat>Panorámica</PresentationFormat>
  <Paragraphs>132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21</vt:i4>
      </vt:variant>
    </vt:vector>
  </HeadingPairs>
  <TitlesOfParts>
    <vt:vector size="32" baseType="lpstr">
      <vt:lpstr>SimHei</vt:lpstr>
      <vt:lpstr>Calibri</vt:lpstr>
      <vt:lpstr>Calibri Light</vt:lpstr>
      <vt:lpstr>Wingdings</vt:lpstr>
      <vt:lpstr>Wingdings 2</vt:lpstr>
      <vt:lpstr>HDOfficeLightV0</vt:lpstr>
      <vt:lpstr>1_HDOfficeLightV0</vt:lpstr>
      <vt:lpstr>2_HDOfficeLightV0</vt:lpstr>
      <vt:lpstr>3_HDOfficeLightV0</vt:lpstr>
      <vt:lpstr>4_HDOfficeLightV0</vt:lpstr>
      <vt:lpstr>5_HDOfficeLightV0</vt:lpstr>
      <vt:lpstr>Sonora: Violencia y capacidades estatales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Violencia en Sonora </vt:lpstr>
      <vt:lpstr>Presentación de PowerPoint</vt:lpstr>
      <vt:lpstr>Presentación de PowerPoint</vt:lpstr>
      <vt:lpstr>Presentación de PowerPoint</vt:lpstr>
      <vt:lpstr>Regiones menos pobladas</vt:lpstr>
      <vt:lpstr>Presentación de PowerPoint</vt:lpstr>
      <vt:lpstr>Presentación de PowerPoint</vt:lpstr>
      <vt:lpstr>Regiones más pobladas</vt:lpstr>
      <vt:lpstr>Capacidades estatales</vt:lpstr>
      <vt:lpstr>Capacidades estatales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violencia en Sonora</dc:title>
  <dc:creator>Manuel Ernesto Pérez Aguirre</dc:creator>
  <cp:lastModifiedBy>Manuel Ernesto Pérez Aguirre</cp:lastModifiedBy>
  <cp:revision>31</cp:revision>
  <cp:lastPrinted>2017-08-07T09:43:51Z</cp:lastPrinted>
  <dcterms:created xsi:type="dcterms:W3CDTF">2017-08-07T05:22:38Z</dcterms:created>
  <dcterms:modified xsi:type="dcterms:W3CDTF">2017-08-07T10:07:52Z</dcterms:modified>
</cp:coreProperties>
</file>