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34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6C836-FB3B-4ED3-800D-D36B1177793B}" type="datetimeFigureOut">
              <a:rPr lang="es-MX" smtClean="0"/>
              <a:t>07/08/2018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CC71B-B9D8-4176-AE26-FC0DD89A2A0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455338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6C836-FB3B-4ED3-800D-D36B1177793B}" type="datetimeFigureOut">
              <a:rPr lang="es-MX" smtClean="0"/>
              <a:t>07/08/2018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CC71B-B9D8-4176-AE26-FC0DD89A2A0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64591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6C836-FB3B-4ED3-800D-D36B1177793B}" type="datetimeFigureOut">
              <a:rPr lang="es-MX" smtClean="0"/>
              <a:t>07/08/2018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CC71B-B9D8-4176-AE26-FC0DD89A2A0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16815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6C836-FB3B-4ED3-800D-D36B1177793B}" type="datetimeFigureOut">
              <a:rPr lang="es-MX" smtClean="0"/>
              <a:t>07/08/2018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CC71B-B9D8-4176-AE26-FC0DD89A2A0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8008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6C836-FB3B-4ED3-800D-D36B1177793B}" type="datetimeFigureOut">
              <a:rPr lang="es-MX" smtClean="0"/>
              <a:t>07/08/2018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CC71B-B9D8-4176-AE26-FC0DD89A2A0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35540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6C836-FB3B-4ED3-800D-D36B1177793B}" type="datetimeFigureOut">
              <a:rPr lang="es-MX" smtClean="0"/>
              <a:t>07/08/2018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CC71B-B9D8-4176-AE26-FC0DD89A2A0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43174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6C836-FB3B-4ED3-800D-D36B1177793B}" type="datetimeFigureOut">
              <a:rPr lang="es-MX" smtClean="0"/>
              <a:t>07/08/2018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CC71B-B9D8-4176-AE26-FC0DD89A2A0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629984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6C836-FB3B-4ED3-800D-D36B1177793B}" type="datetimeFigureOut">
              <a:rPr lang="es-MX" smtClean="0"/>
              <a:t>07/08/2018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CC71B-B9D8-4176-AE26-FC0DD89A2A0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37943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6C836-FB3B-4ED3-800D-D36B1177793B}" type="datetimeFigureOut">
              <a:rPr lang="es-MX" smtClean="0"/>
              <a:t>07/08/2018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CC71B-B9D8-4176-AE26-FC0DD89A2A0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20086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6C836-FB3B-4ED3-800D-D36B1177793B}" type="datetimeFigureOut">
              <a:rPr lang="es-MX" smtClean="0"/>
              <a:t>07/08/2018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CC71B-B9D8-4176-AE26-FC0DD89A2A0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83947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6C836-FB3B-4ED3-800D-D36B1177793B}" type="datetimeFigureOut">
              <a:rPr lang="es-MX" smtClean="0"/>
              <a:t>07/08/2018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CC71B-B9D8-4176-AE26-FC0DD89A2A0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29045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36C836-FB3B-4ED3-800D-D36B1177793B}" type="datetimeFigureOut">
              <a:rPr lang="es-MX" smtClean="0"/>
              <a:t>07/08/2018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CC71B-B9D8-4176-AE26-FC0DD89A2A0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4336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404608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s-MX" dirty="0" smtClean="0">
                <a:solidFill>
                  <a:srgbClr val="C00000"/>
                </a:solidFill>
              </a:rPr>
              <a:t>Balance de las Reformas Estructurales</a:t>
            </a:r>
            <a:endParaRPr lang="es-MX" dirty="0">
              <a:solidFill>
                <a:srgbClr val="C00000"/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687484" y="4231178"/>
            <a:ext cx="8980516" cy="1230284"/>
          </a:xfrm>
        </p:spPr>
        <p:txBody>
          <a:bodyPr>
            <a:noAutofit/>
          </a:bodyPr>
          <a:lstStyle/>
          <a:p>
            <a:r>
              <a:rPr lang="es-MX" sz="3200" b="1" dirty="0" smtClean="0">
                <a:solidFill>
                  <a:srgbClr val="C00000"/>
                </a:solidFill>
              </a:rPr>
              <a:t>Gerardo Esquivel</a:t>
            </a:r>
          </a:p>
          <a:p>
            <a:r>
              <a:rPr lang="es-MX" sz="3200" i="1" dirty="0" smtClean="0">
                <a:solidFill>
                  <a:srgbClr val="C00000"/>
                </a:solidFill>
              </a:rPr>
              <a:t>El Colegio de México</a:t>
            </a:r>
            <a:endParaRPr lang="es-MX" sz="3200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62526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450" y="196864"/>
            <a:ext cx="10865947" cy="662619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459166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3180" y="450005"/>
            <a:ext cx="8669263" cy="6291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837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11</Words>
  <Application>Microsoft Office PowerPoint</Application>
  <PresentationFormat>Panorámica</PresentationFormat>
  <Paragraphs>3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Tema de Office</vt:lpstr>
      <vt:lpstr>Balance de las Reformas Estructurales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Gerardo</dc:creator>
  <cp:lastModifiedBy>eventos</cp:lastModifiedBy>
  <cp:revision>4</cp:revision>
  <dcterms:created xsi:type="dcterms:W3CDTF">2018-08-07T04:13:43Z</dcterms:created>
  <dcterms:modified xsi:type="dcterms:W3CDTF">2018-08-07T16:17:07Z</dcterms:modified>
</cp:coreProperties>
</file>