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handoutMasterIdLst>
    <p:handoutMasterId r:id="rId18"/>
  </p:handoutMasterIdLst>
  <p:sldIdLst>
    <p:sldId id="314" r:id="rId2"/>
    <p:sldId id="298" r:id="rId3"/>
    <p:sldId id="324" r:id="rId4"/>
    <p:sldId id="323" r:id="rId5"/>
    <p:sldId id="315" r:id="rId6"/>
    <p:sldId id="322" r:id="rId7"/>
    <p:sldId id="290" r:id="rId8"/>
    <p:sldId id="325" r:id="rId9"/>
    <p:sldId id="327" r:id="rId10"/>
    <p:sldId id="299" r:id="rId11"/>
    <p:sldId id="326" r:id="rId12"/>
    <p:sldId id="285" r:id="rId13"/>
    <p:sldId id="329" r:id="rId14"/>
    <p:sldId id="330" r:id="rId15"/>
    <p:sldId id="256" r:id="rId16"/>
  </p:sldIdLst>
  <p:sldSz cx="9144000" cy="6858000" type="screen4x3"/>
  <p:notesSz cx="6797675" cy="9928225"/>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B9683"/>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Estilo medio 3 - Énfasis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76" autoAdjust="0"/>
    <p:restoredTop sz="95718" autoAdjust="0"/>
  </p:normalViewPr>
  <p:slideViewPr>
    <p:cSldViewPr snapToGrid="0" snapToObjects="1">
      <p:cViewPr varScale="1">
        <p:scale>
          <a:sx n="80" d="100"/>
          <a:sy n="80" d="100"/>
        </p:scale>
        <p:origin x="1110" y="78"/>
      </p:cViewPr>
      <p:guideLst>
        <p:guide orient="horz" pos="432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showGuides="1">
      <p:cViewPr varScale="1">
        <p:scale>
          <a:sx n="70" d="100"/>
          <a:sy n="70" d="100"/>
        </p:scale>
        <p:origin x="2304" y="78"/>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CBEC67-B893-47F3-A6DC-5AB279439C2A}" type="doc">
      <dgm:prSet loTypeId="urn:microsoft.com/office/officeart/2005/8/layout/vList2" loCatId="list" qsTypeId="urn:microsoft.com/office/officeart/2005/8/quickstyle/simple1" qsCatId="simple" csTypeId="urn:microsoft.com/office/officeart/2005/8/colors/accent0_3" csCatId="mainScheme"/>
      <dgm:spPr/>
      <dgm:t>
        <a:bodyPr/>
        <a:lstStyle/>
        <a:p>
          <a:endParaRPr lang="x-none"/>
        </a:p>
      </dgm:t>
    </dgm:pt>
    <dgm:pt modelId="{5CE683A1-C072-4A5C-B3B8-867F79C37D9E}">
      <dgm:prSet/>
      <dgm:spPr/>
      <dgm:t>
        <a:bodyPr/>
        <a:lstStyle/>
        <a:p>
          <a:pPr rtl="0"/>
          <a:r>
            <a:rPr lang="x-none" b="1"/>
            <a:t>Los supuestos de la reforma</a:t>
          </a:r>
          <a:endParaRPr lang="x-none" dirty="0"/>
        </a:p>
      </dgm:t>
    </dgm:pt>
    <dgm:pt modelId="{C08DBC8D-8AF8-4C3A-BFE5-326F593797D4}" type="parTrans" cxnId="{D2C09561-5701-4737-B818-0DE88D8544F3}">
      <dgm:prSet/>
      <dgm:spPr/>
      <dgm:t>
        <a:bodyPr/>
        <a:lstStyle/>
        <a:p>
          <a:endParaRPr lang="x-none"/>
        </a:p>
      </dgm:t>
    </dgm:pt>
    <dgm:pt modelId="{FABAE4AB-FA03-4111-A73E-57E4BA389BA0}" type="sibTrans" cxnId="{D2C09561-5701-4737-B818-0DE88D8544F3}">
      <dgm:prSet/>
      <dgm:spPr/>
      <dgm:t>
        <a:bodyPr/>
        <a:lstStyle/>
        <a:p>
          <a:endParaRPr lang="x-none"/>
        </a:p>
      </dgm:t>
    </dgm:pt>
    <dgm:pt modelId="{5C10B9E9-C5C8-48EB-96C4-6992010E1E73}" type="pres">
      <dgm:prSet presAssocID="{F3CBEC67-B893-47F3-A6DC-5AB279439C2A}" presName="linear" presStyleCnt="0">
        <dgm:presLayoutVars>
          <dgm:animLvl val="lvl"/>
          <dgm:resizeHandles val="exact"/>
        </dgm:presLayoutVars>
      </dgm:prSet>
      <dgm:spPr/>
      <dgm:t>
        <a:bodyPr/>
        <a:lstStyle/>
        <a:p>
          <a:endParaRPr lang="es-419"/>
        </a:p>
      </dgm:t>
    </dgm:pt>
    <dgm:pt modelId="{9A96D5FD-59DD-455A-85C6-3D2F7C95121A}" type="pres">
      <dgm:prSet presAssocID="{5CE683A1-C072-4A5C-B3B8-867F79C37D9E}" presName="parentText" presStyleLbl="node1" presStyleIdx="0" presStyleCnt="1">
        <dgm:presLayoutVars>
          <dgm:chMax val="0"/>
          <dgm:bulletEnabled val="1"/>
        </dgm:presLayoutVars>
      </dgm:prSet>
      <dgm:spPr/>
      <dgm:t>
        <a:bodyPr/>
        <a:lstStyle/>
        <a:p>
          <a:endParaRPr lang="es-419"/>
        </a:p>
      </dgm:t>
    </dgm:pt>
  </dgm:ptLst>
  <dgm:cxnLst>
    <dgm:cxn modelId="{F556A4E0-8896-4DE1-8A3B-BD4C8040A1C5}" type="presOf" srcId="{F3CBEC67-B893-47F3-A6DC-5AB279439C2A}" destId="{5C10B9E9-C5C8-48EB-96C4-6992010E1E73}" srcOrd="0" destOrd="0" presId="urn:microsoft.com/office/officeart/2005/8/layout/vList2"/>
    <dgm:cxn modelId="{8E803128-5E30-446B-83B1-507ACA940C91}" type="presOf" srcId="{5CE683A1-C072-4A5C-B3B8-867F79C37D9E}" destId="{9A96D5FD-59DD-455A-85C6-3D2F7C95121A}" srcOrd="0" destOrd="0" presId="urn:microsoft.com/office/officeart/2005/8/layout/vList2"/>
    <dgm:cxn modelId="{D2C09561-5701-4737-B818-0DE88D8544F3}" srcId="{F3CBEC67-B893-47F3-A6DC-5AB279439C2A}" destId="{5CE683A1-C072-4A5C-B3B8-867F79C37D9E}" srcOrd="0" destOrd="0" parTransId="{C08DBC8D-8AF8-4C3A-BFE5-326F593797D4}" sibTransId="{FABAE4AB-FA03-4111-A73E-57E4BA389BA0}"/>
    <dgm:cxn modelId="{A874077E-4BDD-49F5-A1E5-F7D69892E2CD}" type="presParOf" srcId="{5C10B9E9-C5C8-48EB-96C4-6992010E1E73}" destId="{9A96D5FD-59DD-455A-85C6-3D2F7C95121A}"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46777C4-DE94-4E5A-BD3B-3C3FFFAB5FBB}" type="doc">
      <dgm:prSet loTypeId="urn:microsoft.com/office/officeart/2005/8/layout/vList6" loCatId="list" qsTypeId="urn:microsoft.com/office/officeart/2005/8/quickstyle/3d3" qsCatId="3D" csTypeId="urn:microsoft.com/office/officeart/2005/8/colors/accent0_3" csCatId="mainScheme" phldr="1"/>
      <dgm:spPr/>
      <dgm:t>
        <a:bodyPr/>
        <a:lstStyle/>
        <a:p>
          <a:endParaRPr lang="es-MX"/>
        </a:p>
      </dgm:t>
    </dgm:pt>
    <dgm:pt modelId="{E9DE053E-FF76-4F6E-8172-26E41EC8303C}">
      <dgm:prSet phldrT="[Text]"/>
      <dgm:spPr/>
      <dgm:t>
        <a:bodyPr/>
        <a:lstStyle/>
        <a:p>
          <a:r>
            <a:rPr lang="es-MX" dirty="0"/>
            <a:t>Memorización y repetición</a:t>
          </a:r>
        </a:p>
      </dgm:t>
    </dgm:pt>
    <dgm:pt modelId="{65A4639D-2C53-4871-88D6-7DE65459806A}" type="parTrans" cxnId="{F001837B-FA07-4E51-9AA8-D1CACB4BEAAE}">
      <dgm:prSet/>
      <dgm:spPr/>
      <dgm:t>
        <a:bodyPr/>
        <a:lstStyle/>
        <a:p>
          <a:endParaRPr lang="es-MX"/>
        </a:p>
      </dgm:t>
    </dgm:pt>
    <dgm:pt modelId="{06D48F0E-A7A4-40F5-AE7E-ED9D88C7EBAF}" type="sibTrans" cxnId="{F001837B-FA07-4E51-9AA8-D1CACB4BEAAE}">
      <dgm:prSet/>
      <dgm:spPr/>
      <dgm:t>
        <a:bodyPr/>
        <a:lstStyle/>
        <a:p>
          <a:endParaRPr lang="es-MX"/>
        </a:p>
      </dgm:t>
    </dgm:pt>
    <dgm:pt modelId="{3700F29B-8E3B-4827-ACE2-EEACD5B2D78C}">
      <dgm:prSet phldrT="[Text]"/>
      <dgm:spPr/>
      <dgm:t>
        <a:bodyPr anchor="ctr"/>
        <a:lstStyle/>
        <a:p>
          <a:r>
            <a:rPr lang="es-MX" dirty="0"/>
            <a:t>Aprender a aprender</a:t>
          </a:r>
        </a:p>
      </dgm:t>
    </dgm:pt>
    <dgm:pt modelId="{0527DD51-7AB2-4A46-B281-CC71EB8F217E}" type="parTrans" cxnId="{CFE69338-3680-4F8A-8BEE-5846D818F40E}">
      <dgm:prSet/>
      <dgm:spPr/>
      <dgm:t>
        <a:bodyPr/>
        <a:lstStyle/>
        <a:p>
          <a:endParaRPr lang="es-MX"/>
        </a:p>
      </dgm:t>
    </dgm:pt>
    <dgm:pt modelId="{E4A23343-0F03-4174-9D95-6B75C7BBC22C}" type="sibTrans" cxnId="{CFE69338-3680-4F8A-8BEE-5846D818F40E}">
      <dgm:prSet/>
      <dgm:spPr/>
      <dgm:t>
        <a:bodyPr/>
        <a:lstStyle/>
        <a:p>
          <a:endParaRPr lang="es-MX"/>
        </a:p>
      </dgm:t>
    </dgm:pt>
    <dgm:pt modelId="{C5E42237-515B-42AC-8C4A-6A2CCD1CC4C7}">
      <dgm:prSet phldrT="[Text]"/>
      <dgm:spPr/>
      <dgm:t>
        <a:bodyPr/>
        <a:lstStyle/>
        <a:p>
          <a:r>
            <a:rPr lang="es-MX" dirty="0"/>
            <a:t>Saltos y repeticiones de contenidos entre niveles educativos</a:t>
          </a:r>
        </a:p>
      </dgm:t>
    </dgm:pt>
    <dgm:pt modelId="{CC115A94-5606-4815-8B1E-991A6132B8BC}" type="parTrans" cxnId="{35F81BA7-D599-4A75-BEE7-9D5575B6A79B}">
      <dgm:prSet/>
      <dgm:spPr/>
      <dgm:t>
        <a:bodyPr/>
        <a:lstStyle/>
        <a:p>
          <a:endParaRPr lang="es-MX"/>
        </a:p>
      </dgm:t>
    </dgm:pt>
    <dgm:pt modelId="{48B4CEDF-5AE0-49C8-901E-6F2CEAF79521}" type="sibTrans" cxnId="{35F81BA7-D599-4A75-BEE7-9D5575B6A79B}">
      <dgm:prSet/>
      <dgm:spPr/>
      <dgm:t>
        <a:bodyPr/>
        <a:lstStyle/>
        <a:p>
          <a:endParaRPr lang="es-MX"/>
        </a:p>
      </dgm:t>
    </dgm:pt>
    <dgm:pt modelId="{5B77D330-5215-4F1D-83C4-58A48D750CAA}">
      <dgm:prSet phldrT="[Text]"/>
      <dgm:spPr/>
      <dgm:t>
        <a:bodyPr anchor="ctr"/>
        <a:lstStyle/>
        <a:p>
          <a:r>
            <a:rPr lang="es-MX" dirty="0"/>
            <a:t>Articulación del currículo</a:t>
          </a:r>
        </a:p>
      </dgm:t>
    </dgm:pt>
    <dgm:pt modelId="{356EBD7A-DA0F-4DB6-884F-FCD98D3259F2}" type="parTrans" cxnId="{A26E94C4-EA5D-409E-AD4C-CF55CE6C9C6D}">
      <dgm:prSet/>
      <dgm:spPr/>
      <dgm:t>
        <a:bodyPr/>
        <a:lstStyle/>
        <a:p>
          <a:endParaRPr lang="es-MX"/>
        </a:p>
      </dgm:t>
    </dgm:pt>
    <dgm:pt modelId="{00C94C08-5B74-45CC-90BE-BA5519003920}" type="sibTrans" cxnId="{A26E94C4-EA5D-409E-AD4C-CF55CE6C9C6D}">
      <dgm:prSet/>
      <dgm:spPr/>
      <dgm:t>
        <a:bodyPr/>
        <a:lstStyle/>
        <a:p>
          <a:endParaRPr lang="es-MX"/>
        </a:p>
      </dgm:t>
    </dgm:pt>
    <dgm:pt modelId="{D9B79331-D5E8-4E54-90C9-4D22417F0A28}">
      <dgm:prSet/>
      <dgm:spPr/>
      <dgm:t>
        <a:bodyPr/>
        <a:lstStyle/>
        <a:p>
          <a:r>
            <a:rPr lang="es-MX" dirty="0"/>
            <a:t>Exceso de contenidos poco útiles y significativos</a:t>
          </a:r>
        </a:p>
      </dgm:t>
    </dgm:pt>
    <dgm:pt modelId="{EB122E81-9ABC-4BBA-B054-77FF099F9458}" type="parTrans" cxnId="{99357198-96C1-4573-BBEB-7BABF09EF28B}">
      <dgm:prSet/>
      <dgm:spPr/>
      <dgm:t>
        <a:bodyPr/>
        <a:lstStyle/>
        <a:p>
          <a:endParaRPr lang="es-MX"/>
        </a:p>
      </dgm:t>
    </dgm:pt>
    <dgm:pt modelId="{08295299-7B83-4C14-A661-F1D119ABD62C}" type="sibTrans" cxnId="{99357198-96C1-4573-BBEB-7BABF09EF28B}">
      <dgm:prSet/>
      <dgm:spPr/>
      <dgm:t>
        <a:bodyPr/>
        <a:lstStyle/>
        <a:p>
          <a:endParaRPr lang="es-MX"/>
        </a:p>
      </dgm:t>
    </dgm:pt>
    <dgm:pt modelId="{D19E0984-E0AC-4E5B-8030-94486CCA2F03}">
      <dgm:prSet/>
      <dgm:spPr/>
      <dgm:t>
        <a:bodyPr/>
        <a:lstStyle/>
        <a:p>
          <a:r>
            <a:rPr lang="es-MX" dirty="0"/>
            <a:t>No eran parte de lo que se enseñaba en la escuela</a:t>
          </a:r>
        </a:p>
      </dgm:t>
    </dgm:pt>
    <dgm:pt modelId="{5A3BF63B-5FE3-4109-8132-DB453D1EB9F2}" type="parTrans" cxnId="{C5D506C4-A86E-4DE1-BB86-C4BF25E8E86B}">
      <dgm:prSet/>
      <dgm:spPr/>
      <dgm:t>
        <a:bodyPr/>
        <a:lstStyle/>
        <a:p>
          <a:endParaRPr lang="es-MX"/>
        </a:p>
      </dgm:t>
    </dgm:pt>
    <dgm:pt modelId="{141ED64B-D3A4-4600-AED0-DF0E8449044F}" type="sibTrans" cxnId="{C5D506C4-A86E-4DE1-BB86-C4BF25E8E86B}">
      <dgm:prSet/>
      <dgm:spPr/>
      <dgm:t>
        <a:bodyPr/>
        <a:lstStyle/>
        <a:p>
          <a:endParaRPr lang="es-MX"/>
        </a:p>
      </dgm:t>
    </dgm:pt>
    <dgm:pt modelId="{D5A899F8-3CFC-4F0C-A9CC-C7644AA1FB17}">
      <dgm:prSet/>
      <dgm:spPr/>
      <dgm:t>
        <a:bodyPr anchor="ctr"/>
        <a:lstStyle/>
        <a:p>
          <a:r>
            <a:rPr lang="es-MX" dirty="0"/>
            <a:t>Aprendizajes clave</a:t>
          </a:r>
        </a:p>
      </dgm:t>
    </dgm:pt>
    <dgm:pt modelId="{487E23CA-1EAA-4AE6-9E7B-B834F34CA76E}" type="parTrans" cxnId="{54983340-A491-4BCC-A48A-07FFE8E49014}">
      <dgm:prSet/>
      <dgm:spPr/>
      <dgm:t>
        <a:bodyPr/>
        <a:lstStyle/>
        <a:p>
          <a:endParaRPr lang="es-MX"/>
        </a:p>
      </dgm:t>
    </dgm:pt>
    <dgm:pt modelId="{09F4B933-515D-4B22-AAB8-4079D29F4B96}" type="sibTrans" cxnId="{54983340-A491-4BCC-A48A-07FFE8E49014}">
      <dgm:prSet/>
      <dgm:spPr/>
      <dgm:t>
        <a:bodyPr/>
        <a:lstStyle/>
        <a:p>
          <a:endParaRPr lang="es-MX"/>
        </a:p>
      </dgm:t>
    </dgm:pt>
    <dgm:pt modelId="{8B338CDB-02E8-44C2-9653-F6EE47D2BC99}">
      <dgm:prSet/>
      <dgm:spPr/>
      <dgm:t>
        <a:bodyPr anchor="ctr"/>
        <a:lstStyle/>
        <a:p>
          <a:r>
            <a:rPr lang="es-MX" dirty="0"/>
            <a:t>Habilidades socioemocionales</a:t>
          </a:r>
        </a:p>
      </dgm:t>
    </dgm:pt>
    <dgm:pt modelId="{F611062F-33E4-4A91-9119-A97EA83CFA1F}" type="parTrans" cxnId="{9061B2D9-69BE-4DF6-B07A-91062EE51AF1}">
      <dgm:prSet/>
      <dgm:spPr/>
      <dgm:t>
        <a:bodyPr/>
        <a:lstStyle/>
        <a:p>
          <a:endParaRPr lang="es-MX"/>
        </a:p>
      </dgm:t>
    </dgm:pt>
    <dgm:pt modelId="{41BD1DF4-8A4E-4822-91C2-622511F67430}" type="sibTrans" cxnId="{9061B2D9-69BE-4DF6-B07A-91062EE51AF1}">
      <dgm:prSet/>
      <dgm:spPr/>
      <dgm:t>
        <a:bodyPr/>
        <a:lstStyle/>
        <a:p>
          <a:endParaRPr lang="es-MX"/>
        </a:p>
      </dgm:t>
    </dgm:pt>
    <dgm:pt modelId="{91F815FD-3B5B-4DDB-AC85-D0E7F8ABCF8A}" type="pres">
      <dgm:prSet presAssocID="{F46777C4-DE94-4E5A-BD3B-3C3FFFAB5FBB}" presName="Name0" presStyleCnt="0">
        <dgm:presLayoutVars>
          <dgm:dir/>
          <dgm:animLvl val="lvl"/>
          <dgm:resizeHandles/>
        </dgm:presLayoutVars>
      </dgm:prSet>
      <dgm:spPr/>
      <dgm:t>
        <a:bodyPr/>
        <a:lstStyle/>
        <a:p>
          <a:endParaRPr lang="es-419"/>
        </a:p>
      </dgm:t>
    </dgm:pt>
    <dgm:pt modelId="{9619BA98-7DEB-4E74-A5D7-37BD38271690}" type="pres">
      <dgm:prSet presAssocID="{E9DE053E-FF76-4F6E-8172-26E41EC8303C}" presName="linNode" presStyleCnt="0"/>
      <dgm:spPr/>
    </dgm:pt>
    <dgm:pt modelId="{3482B143-3DE3-4415-B8DB-B691E0337DD8}" type="pres">
      <dgm:prSet presAssocID="{E9DE053E-FF76-4F6E-8172-26E41EC8303C}" presName="parentShp" presStyleLbl="node1" presStyleIdx="0" presStyleCnt="4" custScaleX="147664">
        <dgm:presLayoutVars>
          <dgm:bulletEnabled val="1"/>
        </dgm:presLayoutVars>
      </dgm:prSet>
      <dgm:spPr/>
      <dgm:t>
        <a:bodyPr/>
        <a:lstStyle/>
        <a:p>
          <a:endParaRPr lang="es-419"/>
        </a:p>
      </dgm:t>
    </dgm:pt>
    <dgm:pt modelId="{79C8F432-2053-4916-9285-FCD8B2C4DA57}" type="pres">
      <dgm:prSet presAssocID="{E9DE053E-FF76-4F6E-8172-26E41EC8303C}" presName="childShp" presStyleLbl="bgAccFollowNode1" presStyleIdx="0" presStyleCnt="4" custScaleX="83427">
        <dgm:presLayoutVars>
          <dgm:bulletEnabled val="1"/>
        </dgm:presLayoutVars>
      </dgm:prSet>
      <dgm:spPr/>
      <dgm:t>
        <a:bodyPr/>
        <a:lstStyle/>
        <a:p>
          <a:endParaRPr lang="es-419"/>
        </a:p>
      </dgm:t>
    </dgm:pt>
    <dgm:pt modelId="{A659F636-52BF-4B50-A2C4-0D1556886CD1}" type="pres">
      <dgm:prSet presAssocID="{06D48F0E-A7A4-40F5-AE7E-ED9D88C7EBAF}" presName="spacing" presStyleCnt="0"/>
      <dgm:spPr/>
    </dgm:pt>
    <dgm:pt modelId="{F3E9E381-2B0B-45B8-9220-6B8150128E70}" type="pres">
      <dgm:prSet presAssocID="{C5E42237-515B-42AC-8C4A-6A2CCD1CC4C7}" presName="linNode" presStyleCnt="0"/>
      <dgm:spPr/>
    </dgm:pt>
    <dgm:pt modelId="{5575D7C7-2875-4467-A10A-900B4BD2BE97}" type="pres">
      <dgm:prSet presAssocID="{C5E42237-515B-42AC-8C4A-6A2CCD1CC4C7}" presName="parentShp" presStyleLbl="node1" presStyleIdx="1" presStyleCnt="4" custScaleX="143744">
        <dgm:presLayoutVars>
          <dgm:bulletEnabled val="1"/>
        </dgm:presLayoutVars>
      </dgm:prSet>
      <dgm:spPr/>
      <dgm:t>
        <a:bodyPr/>
        <a:lstStyle/>
        <a:p>
          <a:endParaRPr lang="es-419"/>
        </a:p>
      </dgm:t>
    </dgm:pt>
    <dgm:pt modelId="{22BA03A5-DA85-4257-A027-C32ABF5B5A7C}" type="pres">
      <dgm:prSet presAssocID="{C5E42237-515B-42AC-8C4A-6A2CCD1CC4C7}" presName="childShp" presStyleLbl="bgAccFollowNode1" presStyleIdx="1" presStyleCnt="4" custScaleX="81912">
        <dgm:presLayoutVars>
          <dgm:bulletEnabled val="1"/>
        </dgm:presLayoutVars>
      </dgm:prSet>
      <dgm:spPr/>
      <dgm:t>
        <a:bodyPr/>
        <a:lstStyle/>
        <a:p>
          <a:endParaRPr lang="es-419"/>
        </a:p>
      </dgm:t>
    </dgm:pt>
    <dgm:pt modelId="{CDA0EDD2-573D-47FB-B4AE-20FE8BE30D97}" type="pres">
      <dgm:prSet presAssocID="{48B4CEDF-5AE0-49C8-901E-6F2CEAF79521}" presName="spacing" presStyleCnt="0"/>
      <dgm:spPr/>
    </dgm:pt>
    <dgm:pt modelId="{B1A2CFA2-0EC5-488F-8658-FE60853E0919}" type="pres">
      <dgm:prSet presAssocID="{D9B79331-D5E8-4E54-90C9-4D22417F0A28}" presName="linNode" presStyleCnt="0"/>
      <dgm:spPr/>
    </dgm:pt>
    <dgm:pt modelId="{170A13CC-C05F-47B9-870B-8B34940C3E74}" type="pres">
      <dgm:prSet presAssocID="{D9B79331-D5E8-4E54-90C9-4D22417F0A28}" presName="parentShp" presStyleLbl="node1" presStyleIdx="2" presStyleCnt="4" custScaleX="175812">
        <dgm:presLayoutVars>
          <dgm:bulletEnabled val="1"/>
        </dgm:presLayoutVars>
      </dgm:prSet>
      <dgm:spPr/>
      <dgm:t>
        <a:bodyPr/>
        <a:lstStyle/>
        <a:p>
          <a:endParaRPr lang="es-419"/>
        </a:p>
      </dgm:t>
    </dgm:pt>
    <dgm:pt modelId="{8231AC85-B5FF-4E0C-867A-626598DDDCDC}" type="pres">
      <dgm:prSet presAssocID="{D9B79331-D5E8-4E54-90C9-4D22417F0A28}" presName="childShp" presStyleLbl="bgAccFollowNode1" presStyleIdx="2" presStyleCnt="4">
        <dgm:presLayoutVars>
          <dgm:bulletEnabled val="1"/>
        </dgm:presLayoutVars>
      </dgm:prSet>
      <dgm:spPr/>
      <dgm:t>
        <a:bodyPr/>
        <a:lstStyle/>
        <a:p>
          <a:endParaRPr lang="es-419"/>
        </a:p>
      </dgm:t>
    </dgm:pt>
    <dgm:pt modelId="{41A6B416-6F95-4102-8855-DBEFB283EA94}" type="pres">
      <dgm:prSet presAssocID="{08295299-7B83-4C14-A661-F1D119ABD62C}" presName="spacing" presStyleCnt="0"/>
      <dgm:spPr/>
    </dgm:pt>
    <dgm:pt modelId="{7FA7976A-144B-49CD-8294-3395824946DC}" type="pres">
      <dgm:prSet presAssocID="{D19E0984-E0AC-4E5B-8030-94486CCA2F03}" presName="linNode" presStyleCnt="0"/>
      <dgm:spPr/>
    </dgm:pt>
    <dgm:pt modelId="{E1986044-5F3C-4FC5-8E50-475EC1F1E2AE}" type="pres">
      <dgm:prSet presAssocID="{D19E0984-E0AC-4E5B-8030-94486CCA2F03}" presName="parentShp" presStyleLbl="node1" presStyleIdx="3" presStyleCnt="4" custScaleX="176115">
        <dgm:presLayoutVars>
          <dgm:bulletEnabled val="1"/>
        </dgm:presLayoutVars>
      </dgm:prSet>
      <dgm:spPr/>
      <dgm:t>
        <a:bodyPr/>
        <a:lstStyle/>
        <a:p>
          <a:endParaRPr lang="es-419"/>
        </a:p>
      </dgm:t>
    </dgm:pt>
    <dgm:pt modelId="{2A4FBE8E-FFD2-4CD7-A344-653BF619E306}" type="pres">
      <dgm:prSet presAssocID="{D19E0984-E0AC-4E5B-8030-94486CCA2F03}" presName="childShp" presStyleLbl="bgAccFollowNode1" presStyleIdx="3" presStyleCnt="4">
        <dgm:presLayoutVars>
          <dgm:bulletEnabled val="1"/>
        </dgm:presLayoutVars>
      </dgm:prSet>
      <dgm:spPr/>
      <dgm:t>
        <a:bodyPr/>
        <a:lstStyle/>
        <a:p>
          <a:endParaRPr lang="es-419"/>
        </a:p>
      </dgm:t>
    </dgm:pt>
  </dgm:ptLst>
  <dgm:cxnLst>
    <dgm:cxn modelId="{9061B2D9-69BE-4DF6-B07A-91062EE51AF1}" srcId="{D19E0984-E0AC-4E5B-8030-94486CCA2F03}" destId="{8B338CDB-02E8-44C2-9653-F6EE47D2BC99}" srcOrd="0" destOrd="0" parTransId="{F611062F-33E4-4A91-9119-A97EA83CFA1F}" sibTransId="{41BD1DF4-8A4E-4822-91C2-622511F67430}"/>
    <dgm:cxn modelId="{9CBC80C2-A95C-4B4A-96BF-69189CB4D72C}" type="presOf" srcId="{C5E42237-515B-42AC-8C4A-6A2CCD1CC4C7}" destId="{5575D7C7-2875-4467-A10A-900B4BD2BE97}" srcOrd="0" destOrd="0" presId="urn:microsoft.com/office/officeart/2005/8/layout/vList6"/>
    <dgm:cxn modelId="{F001837B-FA07-4E51-9AA8-D1CACB4BEAAE}" srcId="{F46777C4-DE94-4E5A-BD3B-3C3FFFAB5FBB}" destId="{E9DE053E-FF76-4F6E-8172-26E41EC8303C}" srcOrd="0" destOrd="0" parTransId="{65A4639D-2C53-4871-88D6-7DE65459806A}" sibTransId="{06D48F0E-A7A4-40F5-AE7E-ED9D88C7EBAF}"/>
    <dgm:cxn modelId="{CFB23571-18E5-41CE-8710-176BDDE035B0}" type="presOf" srcId="{8B338CDB-02E8-44C2-9653-F6EE47D2BC99}" destId="{2A4FBE8E-FFD2-4CD7-A344-653BF619E306}" srcOrd="0" destOrd="0" presId="urn:microsoft.com/office/officeart/2005/8/layout/vList6"/>
    <dgm:cxn modelId="{028465AD-DC09-43AF-B9B4-9395E27E42C1}" type="presOf" srcId="{5B77D330-5215-4F1D-83C4-58A48D750CAA}" destId="{22BA03A5-DA85-4257-A027-C32ABF5B5A7C}" srcOrd="0" destOrd="0" presId="urn:microsoft.com/office/officeart/2005/8/layout/vList6"/>
    <dgm:cxn modelId="{37726444-C1F9-4BB9-B48D-49919861A52D}" type="presOf" srcId="{F46777C4-DE94-4E5A-BD3B-3C3FFFAB5FBB}" destId="{91F815FD-3B5B-4DDB-AC85-D0E7F8ABCF8A}" srcOrd="0" destOrd="0" presId="urn:microsoft.com/office/officeart/2005/8/layout/vList6"/>
    <dgm:cxn modelId="{7C5F1D52-9D01-43A5-9206-4758293C8B37}" type="presOf" srcId="{D19E0984-E0AC-4E5B-8030-94486CCA2F03}" destId="{E1986044-5F3C-4FC5-8E50-475EC1F1E2AE}" srcOrd="0" destOrd="0" presId="urn:microsoft.com/office/officeart/2005/8/layout/vList6"/>
    <dgm:cxn modelId="{CFE69338-3680-4F8A-8BEE-5846D818F40E}" srcId="{E9DE053E-FF76-4F6E-8172-26E41EC8303C}" destId="{3700F29B-8E3B-4827-ACE2-EEACD5B2D78C}" srcOrd="0" destOrd="0" parTransId="{0527DD51-7AB2-4A46-B281-CC71EB8F217E}" sibTransId="{E4A23343-0F03-4174-9D95-6B75C7BBC22C}"/>
    <dgm:cxn modelId="{C5D506C4-A86E-4DE1-BB86-C4BF25E8E86B}" srcId="{F46777C4-DE94-4E5A-BD3B-3C3FFFAB5FBB}" destId="{D19E0984-E0AC-4E5B-8030-94486CCA2F03}" srcOrd="3" destOrd="0" parTransId="{5A3BF63B-5FE3-4109-8132-DB453D1EB9F2}" sibTransId="{141ED64B-D3A4-4600-AED0-DF0E8449044F}"/>
    <dgm:cxn modelId="{E00D2E03-2782-47CE-A06E-4CE03DF0894C}" type="presOf" srcId="{D9B79331-D5E8-4E54-90C9-4D22417F0A28}" destId="{170A13CC-C05F-47B9-870B-8B34940C3E74}" srcOrd="0" destOrd="0" presId="urn:microsoft.com/office/officeart/2005/8/layout/vList6"/>
    <dgm:cxn modelId="{54983340-A491-4BCC-A48A-07FFE8E49014}" srcId="{D9B79331-D5E8-4E54-90C9-4D22417F0A28}" destId="{D5A899F8-3CFC-4F0C-A9CC-C7644AA1FB17}" srcOrd="0" destOrd="0" parTransId="{487E23CA-1EAA-4AE6-9E7B-B834F34CA76E}" sibTransId="{09F4B933-515D-4B22-AAB8-4079D29F4B96}"/>
    <dgm:cxn modelId="{4536D7C2-D85C-402F-AD92-7C4E03BEE2BF}" type="presOf" srcId="{3700F29B-8E3B-4827-ACE2-EEACD5B2D78C}" destId="{79C8F432-2053-4916-9285-FCD8B2C4DA57}" srcOrd="0" destOrd="0" presId="urn:microsoft.com/office/officeart/2005/8/layout/vList6"/>
    <dgm:cxn modelId="{99357198-96C1-4573-BBEB-7BABF09EF28B}" srcId="{F46777C4-DE94-4E5A-BD3B-3C3FFFAB5FBB}" destId="{D9B79331-D5E8-4E54-90C9-4D22417F0A28}" srcOrd="2" destOrd="0" parTransId="{EB122E81-9ABC-4BBA-B054-77FF099F9458}" sibTransId="{08295299-7B83-4C14-A661-F1D119ABD62C}"/>
    <dgm:cxn modelId="{A26E94C4-EA5D-409E-AD4C-CF55CE6C9C6D}" srcId="{C5E42237-515B-42AC-8C4A-6A2CCD1CC4C7}" destId="{5B77D330-5215-4F1D-83C4-58A48D750CAA}" srcOrd="0" destOrd="0" parTransId="{356EBD7A-DA0F-4DB6-884F-FCD98D3259F2}" sibTransId="{00C94C08-5B74-45CC-90BE-BA5519003920}"/>
    <dgm:cxn modelId="{574A1D3F-5468-4361-9036-EA56E7485696}" type="presOf" srcId="{D5A899F8-3CFC-4F0C-A9CC-C7644AA1FB17}" destId="{8231AC85-B5FF-4E0C-867A-626598DDDCDC}" srcOrd="0" destOrd="0" presId="urn:microsoft.com/office/officeart/2005/8/layout/vList6"/>
    <dgm:cxn modelId="{35F81BA7-D599-4A75-BEE7-9D5575B6A79B}" srcId="{F46777C4-DE94-4E5A-BD3B-3C3FFFAB5FBB}" destId="{C5E42237-515B-42AC-8C4A-6A2CCD1CC4C7}" srcOrd="1" destOrd="0" parTransId="{CC115A94-5606-4815-8B1E-991A6132B8BC}" sibTransId="{48B4CEDF-5AE0-49C8-901E-6F2CEAF79521}"/>
    <dgm:cxn modelId="{A66BDB04-0480-4B9F-AC71-7961F414F439}" type="presOf" srcId="{E9DE053E-FF76-4F6E-8172-26E41EC8303C}" destId="{3482B143-3DE3-4415-B8DB-B691E0337DD8}" srcOrd="0" destOrd="0" presId="urn:microsoft.com/office/officeart/2005/8/layout/vList6"/>
    <dgm:cxn modelId="{ECB57188-DEA8-4CA6-ADF7-661C9040DE89}" type="presParOf" srcId="{91F815FD-3B5B-4DDB-AC85-D0E7F8ABCF8A}" destId="{9619BA98-7DEB-4E74-A5D7-37BD38271690}" srcOrd="0" destOrd="0" presId="urn:microsoft.com/office/officeart/2005/8/layout/vList6"/>
    <dgm:cxn modelId="{193C6605-B92D-4CA8-9237-27B20AAC8B62}" type="presParOf" srcId="{9619BA98-7DEB-4E74-A5D7-37BD38271690}" destId="{3482B143-3DE3-4415-B8DB-B691E0337DD8}" srcOrd="0" destOrd="0" presId="urn:microsoft.com/office/officeart/2005/8/layout/vList6"/>
    <dgm:cxn modelId="{A6699A1E-A7B5-459A-8EBA-5CE78735CC15}" type="presParOf" srcId="{9619BA98-7DEB-4E74-A5D7-37BD38271690}" destId="{79C8F432-2053-4916-9285-FCD8B2C4DA57}" srcOrd="1" destOrd="0" presId="urn:microsoft.com/office/officeart/2005/8/layout/vList6"/>
    <dgm:cxn modelId="{D0AB99F6-30EA-490F-A8A5-0CA89B14D6CC}" type="presParOf" srcId="{91F815FD-3B5B-4DDB-AC85-D0E7F8ABCF8A}" destId="{A659F636-52BF-4B50-A2C4-0D1556886CD1}" srcOrd="1" destOrd="0" presId="urn:microsoft.com/office/officeart/2005/8/layout/vList6"/>
    <dgm:cxn modelId="{F07969BA-AFF6-4D9A-9C55-F54D1F68549E}" type="presParOf" srcId="{91F815FD-3B5B-4DDB-AC85-D0E7F8ABCF8A}" destId="{F3E9E381-2B0B-45B8-9220-6B8150128E70}" srcOrd="2" destOrd="0" presId="urn:microsoft.com/office/officeart/2005/8/layout/vList6"/>
    <dgm:cxn modelId="{BC51DC5E-874E-4A4E-BF25-F5CD6AC8D0D1}" type="presParOf" srcId="{F3E9E381-2B0B-45B8-9220-6B8150128E70}" destId="{5575D7C7-2875-4467-A10A-900B4BD2BE97}" srcOrd="0" destOrd="0" presId="urn:microsoft.com/office/officeart/2005/8/layout/vList6"/>
    <dgm:cxn modelId="{FD7FEEEC-7FA9-42D1-A959-88A06D6E798A}" type="presParOf" srcId="{F3E9E381-2B0B-45B8-9220-6B8150128E70}" destId="{22BA03A5-DA85-4257-A027-C32ABF5B5A7C}" srcOrd="1" destOrd="0" presId="urn:microsoft.com/office/officeart/2005/8/layout/vList6"/>
    <dgm:cxn modelId="{45D4E0B4-5B67-4578-A915-FFF003CC5398}" type="presParOf" srcId="{91F815FD-3B5B-4DDB-AC85-D0E7F8ABCF8A}" destId="{CDA0EDD2-573D-47FB-B4AE-20FE8BE30D97}" srcOrd="3" destOrd="0" presId="urn:microsoft.com/office/officeart/2005/8/layout/vList6"/>
    <dgm:cxn modelId="{F5AF04FA-C355-47A6-9438-5A50C40A0F9C}" type="presParOf" srcId="{91F815FD-3B5B-4DDB-AC85-D0E7F8ABCF8A}" destId="{B1A2CFA2-0EC5-488F-8658-FE60853E0919}" srcOrd="4" destOrd="0" presId="urn:microsoft.com/office/officeart/2005/8/layout/vList6"/>
    <dgm:cxn modelId="{723006A9-8B17-44D2-9F2B-79399DE5BE2D}" type="presParOf" srcId="{B1A2CFA2-0EC5-488F-8658-FE60853E0919}" destId="{170A13CC-C05F-47B9-870B-8B34940C3E74}" srcOrd="0" destOrd="0" presId="urn:microsoft.com/office/officeart/2005/8/layout/vList6"/>
    <dgm:cxn modelId="{9B6B06C3-DFA6-4BB3-96B4-2204E6F5F7AB}" type="presParOf" srcId="{B1A2CFA2-0EC5-488F-8658-FE60853E0919}" destId="{8231AC85-B5FF-4E0C-867A-626598DDDCDC}" srcOrd="1" destOrd="0" presId="urn:microsoft.com/office/officeart/2005/8/layout/vList6"/>
    <dgm:cxn modelId="{876579B9-1070-45CD-A433-3709A8BFB0B8}" type="presParOf" srcId="{91F815FD-3B5B-4DDB-AC85-D0E7F8ABCF8A}" destId="{41A6B416-6F95-4102-8855-DBEFB283EA94}" srcOrd="5" destOrd="0" presId="urn:microsoft.com/office/officeart/2005/8/layout/vList6"/>
    <dgm:cxn modelId="{7BBE7F6D-1566-456A-A761-4D971C12D67C}" type="presParOf" srcId="{91F815FD-3B5B-4DDB-AC85-D0E7F8ABCF8A}" destId="{7FA7976A-144B-49CD-8294-3395824946DC}" srcOrd="6" destOrd="0" presId="urn:microsoft.com/office/officeart/2005/8/layout/vList6"/>
    <dgm:cxn modelId="{39C9992A-0B5C-4527-B13B-257FEFD0568F}" type="presParOf" srcId="{7FA7976A-144B-49CD-8294-3395824946DC}" destId="{E1986044-5F3C-4FC5-8E50-475EC1F1E2AE}" srcOrd="0" destOrd="0" presId="urn:microsoft.com/office/officeart/2005/8/layout/vList6"/>
    <dgm:cxn modelId="{C7286A29-B9B4-4E9D-A8F4-BD2C6320752D}" type="presParOf" srcId="{7FA7976A-144B-49CD-8294-3395824946DC}" destId="{2A4FBE8E-FFD2-4CD7-A344-653BF619E306}"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1"/>
            <a:ext cx="2945659" cy="498135"/>
          </a:xfrm>
          <a:prstGeom prst="rect">
            <a:avLst/>
          </a:prstGeom>
        </p:spPr>
        <p:txBody>
          <a:bodyPr vert="horz" lIns="91440" tIns="45720" rIns="91440" bIns="45720" rtlCol="0"/>
          <a:lstStyle>
            <a:lvl1pPr algn="l">
              <a:defRPr sz="1200"/>
            </a:lvl1pPr>
          </a:lstStyle>
          <a:p>
            <a:endParaRPr lang="x-none"/>
          </a:p>
        </p:txBody>
      </p:sp>
      <p:sp>
        <p:nvSpPr>
          <p:cNvPr id="3" name="Marcador de fecha 2"/>
          <p:cNvSpPr>
            <a:spLocks noGrp="1"/>
          </p:cNvSpPr>
          <p:nvPr>
            <p:ph type="dt" sz="quarter" idx="1"/>
          </p:nvPr>
        </p:nvSpPr>
        <p:spPr>
          <a:xfrm>
            <a:off x="3850443" y="1"/>
            <a:ext cx="2945659" cy="498135"/>
          </a:xfrm>
          <a:prstGeom prst="rect">
            <a:avLst/>
          </a:prstGeom>
        </p:spPr>
        <p:txBody>
          <a:bodyPr vert="horz" lIns="91440" tIns="45720" rIns="91440" bIns="45720" rtlCol="0"/>
          <a:lstStyle>
            <a:lvl1pPr algn="r">
              <a:defRPr sz="1200"/>
            </a:lvl1pPr>
          </a:lstStyle>
          <a:p>
            <a:fld id="{03E3831C-0193-4363-86BF-9636AC1EB36F}" type="datetimeFigureOut">
              <a:rPr lang="x-none" smtClean="0"/>
              <a:pPr/>
              <a:t>15/08/18</a:t>
            </a:fld>
            <a:endParaRPr lang="x-none"/>
          </a:p>
        </p:txBody>
      </p:sp>
      <p:sp>
        <p:nvSpPr>
          <p:cNvPr id="4" name="Marcador de pie de página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x-none"/>
          </a:p>
        </p:txBody>
      </p:sp>
      <p:sp>
        <p:nvSpPr>
          <p:cNvPr id="5" name="Marcador de número de diapositiva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3D1555A2-3F82-4AF0-8456-E9BB0A1CBC9A}" type="slidenum">
              <a:rPr lang="x-none" smtClean="0"/>
              <a:pPr/>
              <a:t>‹Nº›</a:t>
            </a:fld>
            <a:endParaRPr lang="x-none"/>
          </a:p>
        </p:txBody>
      </p:sp>
    </p:spTree>
    <p:extLst>
      <p:ext uri="{BB962C8B-B14F-4D97-AF65-F5344CB8AC3E}">
        <p14:creationId xmlns:p14="http://schemas.microsoft.com/office/powerpoint/2010/main" val="27126596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DB833991-D963-2C4B-86F4-89D2D0A76834}" type="datetimeFigureOut">
              <a:rPr lang="es-ES" smtClean="0"/>
              <a:pPr/>
              <a:t>15/08/2018</a:t>
            </a:fld>
            <a:endParaRPr lang="es-ES"/>
          </a:p>
        </p:txBody>
      </p:sp>
      <p:sp>
        <p:nvSpPr>
          <p:cNvPr id="4" name="Marcador de imagen de diapositiva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6" name="Marcador de pie de página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075D8872-27EB-5B46-9BE5-5B47066E5F42}" type="slidenum">
              <a:rPr lang="es-ES" smtClean="0"/>
              <a:pPr/>
              <a:t>‹Nº›</a:t>
            </a:fld>
            <a:endParaRPr lang="es-ES"/>
          </a:p>
        </p:txBody>
      </p:sp>
    </p:spTree>
    <p:extLst>
      <p:ext uri="{BB962C8B-B14F-4D97-AF65-F5344CB8AC3E}">
        <p14:creationId xmlns:p14="http://schemas.microsoft.com/office/powerpoint/2010/main" val="392594215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xmlns="" id="{FD8769F2-7322-40CB-9496-90CEECED8E4B}"/>
              </a:ext>
            </a:extLst>
          </p:cNvPr>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lnSpc>
                <a:spcPct val="125000"/>
              </a:lnSpc>
              <a:spcBef>
                <a:spcPct val="30000"/>
              </a:spcBef>
              <a:defRPr sz="2400">
                <a:solidFill>
                  <a:schemeClr val="tx1"/>
                </a:solidFill>
                <a:latin typeface="Avenir Roman"/>
                <a:ea typeface="Avenir Roman"/>
                <a:cs typeface="Avenir Roman"/>
                <a:sym typeface="Avenir Roman"/>
              </a:defRPr>
            </a:lvl1pPr>
            <a:lvl2pPr marL="742950" indent="-285750">
              <a:lnSpc>
                <a:spcPct val="125000"/>
              </a:lnSpc>
              <a:spcBef>
                <a:spcPct val="30000"/>
              </a:spcBef>
              <a:defRPr sz="2400">
                <a:solidFill>
                  <a:schemeClr val="tx1"/>
                </a:solidFill>
                <a:latin typeface="Avenir Roman"/>
                <a:ea typeface="Avenir Roman"/>
                <a:cs typeface="Avenir Roman"/>
                <a:sym typeface="Avenir Roman"/>
              </a:defRPr>
            </a:lvl2pPr>
            <a:lvl3pPr marL="1143000" indent="-228600">
              <a:lnSpc>
                <a:spcPct val="125000"/>
              </a:lnSpc>
              <a:spcBef>
                <a:spcPct val="30000"/>
              </a:spcBef>
              <a:defRPr sz="2400">
                <a:solidFill>
                  <a:schemeClr val="tx1"/>
                </a:solidFill>
                <a:latin typeface="Avenir Roman"/>
                <a:ea typeface="Avenir Roman"/>
                <a:cs typeface="Avenir Roman"/>
                <a:sym typeface="Avenir Roman"/>
              </a:defRPr>
            </a:lvl3pPr>
            <a:lvl4pPr marL="1600200" indent="-228600">
              <a:lnSpc>
                <a:spcPct val="125000"/>
              </a:lnSpc>
              <a:spcBef>
                <a:spcPct val="30000"/>
              </a:spcBef>
              <a:defRPr sz="2400">
                <a:solidFill>
                  <a:schemeClr val="tx1"/>
                </a:solidFill>
                <a:latin typeface="Avenir Roman"/>
                <a:ea typeface="Avenir Roman"/>
                <a:cs typeface="Avenir Roman"/>
                <a:sym typeface="Avenir Roman"/>
              </a:defRPr>
            </a:lvl4pPr>
            <a:lvl5pPr marL="2057400" indent="-228600">
              <a:lnSpc>
                <a:spcPct val="125000"/>
              </a:lnSpc>
              <a:spcBef>
                <a:spcPct val="30000"/>
              </a:spcBef>
              <a:defRPr sz="2400">
                <a:solidFill>
                  <a:schemeClr val="tx1"/>
                </a:solidFill>
                <a:latin typeface="Avenir Roman"/>
                <a:ea typeface="Avenir Roman"/>
                <a:cs typeface="Avenir Roman"/>
                <a:sym typeface="Avenir Roman"/>
              </a:defRPr>
            </a:lvl5pPr>
            <a:lvl6pPr marL="2514600" indent="-228600" eaLnBrk="0" fontAlgn="base" hangingPunct="0">
              <a:lnSpc>
                <a:spcPct val="125000"/>
              </a:lnSpc>
              <a:spcBef>
                <a:spcPct val="30000"/>
              </a:spcBef>
              <a:spcAft>
                <a:spcPct val="0"/>
              </a:spcAft>
              <a:defRPr sz="2400">
                <a:solidFill>
                  <a:schemeClr val="tx1"/>
                </a:solidFill>
                <a:latin typeface="Avenir Roman"/>
                <a:ea typeface="Avenir Roman"/>
                <a:cs typeface="Avenir Roman"/>
                <a:sym typeface="Avenir Roman"/>
              </a:defRPr>
            </a:lvl6pPr>
            <a:lvl7pPr marL="2971800" indent="-228600" eaLnBrk="0" fontAlgn="base" hangingPunct="0">
              <a:lnSpc>
                <a:spcPct val="125000"/>
              </a:lnSpc>
              <a:spcBef>
                <a:spcPct val="30000"/>
              </a:spcBef>
              <a:spcAft>
                <a:spcPct val="0"/>
              </a:spcAft>
              <a:defRPr sz="2400">
                <a:solidFill>
                  <a:schemeClr val="tx1"/>
                </a:solidFill>
                <a:latin typeface="Avenir Roman"/>
                <a:ea typeface="Avenir Roman"/>
                <a:cs typeface="Avenir Roman"/>
                <a:sym typeface="Avenir Roman"/>
              </a:defRPr>
            </a:lvl7pPr>
            <a:lvl8pPr marL="3429000" indent="-228600" eaLnBrk="0" fontAlgn="base" hangingPunct="0">
              <a:lnSpc>
                <a:spcPct val="125000"/>
              </a:lnSpc>
              <a:spcBef>
                <a:spcPct val="30000"/>
              </a:spcBef>
              <a:spcAft>
                <a:spcPct val="0"/>
              </a:spcAft>
              <a:defRPr sz="2400">
                <a:solidFill>
                  <a:schemeClr val="tx1"/>
                </a:solidFill>
                <a:latin typeface="Avenir Roman"/>
                <a:ea typeface="Avenir Roman"/>
                <a:cs typeface="Avenir Roman"/>
                <a:sym typeface="Avenir Roman"/>
              </a:defRPr>
            </a:lvl8pPr>
            <a:lvl9pPr marL="3886200" indent="-228600" eaLnBrk="0" fontAlgn="base" hangingPunct="0">
              <a:lnSpc>
                <a:spcPct val="125000"/>
              </a:lnSpc>
              <a:spcBef>
                <a:spcPct val="30000"/>
              </a:spcBef>
              <a:spcAft>
                <a:spcPct val="0"/>
              </a:spcAft>
              <a:defRPr sz="2400">
                <a:solidFill>
                  <a:schemeClr val="tx1"/>
                </a:solidFill>
                <a:latin typeface="Avenir Roman"/>
                <a:ea typeface="Avenir Roman"/>
                <a:cs typeface="Avenir Roman"/>
                <a:sym typeface="Avenir Roman"/>
              </a:defRPr>
            </a:lvl9pPr>
          </a:lstStyle>
          <a:p>
            <a:pPr algn="r" eaLnBrk="1" hangingPunct="1">
              <a:lnSpc>
                <a:spcPct val="100000"/>
              </a:lnSpc>
              <a:spcBef>
                <a:spcPct val="0"/>
              </a:spcBef>
            </a:pPr>
            <a:fld id="{EEF5CF6D-21FA-431E-B07A-1A71799F51FE}" type="slidenum">
              <a:rPr lang="es-ES" altLang="es-419" sz="1200">
                <a:solidFill>
                  <a:srgbClr val="000000"/>
                </a:solidFill>
                <a:latin typeface="Arial" panose="020B0604020202020204" pitchFamily="34" charset="0"/>
                <a:sym typeface="Verdana" panose="020B0604030504040204" pitchFamily="34" charset="0"/>
              </a:rPr>
              <a:pPr algn="r" eaLnBrk="1" hangingPunct="1">
                <a:lnSpc>
                  <a:spcPct val="100000"/>
                </a:lnSpc>
                <a:spcBef>
                  <a:spcPct val="0"/>
                </a:spcBef>
              </a:pPr>
              <a:t>2</a:t>
            </a:fld>
            <a:endParaRPr lang="es-ES" altLang="es-419" sz="1200">
              <a:solidFill>
                <a:srgbClr val="000000"/>
              </a:solidFill>
              <a:latin typeface="Arial" panose="020B0604020202020204" pitchFamily="34" charset="0"/>
              <a:sym typeface="Verdana" panose="020B0604030504040204" pitchFamily="34" charset="0"/>
            </a:endParaRPr>
          </a:p>
        </p:txBody>
      </p:sp>
      <p:sp>
        <p:nvSpPr>
          <p:cNvPr id="21507" name="Rectangle 2">
            <a:extLst>
              <a:ext uri="{FF2B5EF4-FFF2-40B4-BE49-F238E27FC236}">
                <a16:creationId xmlns:a16="http://schemas.microsoft.com/office/drawing/2014/main" xmlns="" id="{090D3949-94A8-44FE-A5CA-05E5E6B24DC7}"/>
              </a:ext>
            </a:extLst>
          </p:cNvPr>
          <p:cNvSpPr>
            <a:spLocks noGrp="1" noRot="1" noChangeAspect="1" noChangeArrowheads="1" noTextEdit="1"/>
          </p:cNvSpPr>
          <p:nvPr>
            <p:ph type="sldImg"/>
          </p:nvPr>
        </p:nvSpPr>
        <p:spPr/>
      </p:sp>
      <p:sp>
        <p:nvSpPr>
          <p:cNvPr id="21508" name="Rectangle 3">
            <a:extLst>
              <a:ext uri="{FF2B5EF4-FFF2-40B4-BE49-F238E27FC236}">
                <a16:creationId xmlns:a16="http://schemas.microsoft.com/office/drawing/2014/main" xmlns="" id="{0A0F9212-FA45-466F-A9C6-F273643AF37E}"/>
              </a:ext>
            </a:extLst>
          </p:cNvPr>
          <p:cNvSpPr>
            <a:spLocks noGrp="1" noChangeArrowheads="1"/>
          </p:cNvSpPr>
          <p:nvPr>
            <p:ph type="body" idx="1"/>
          </p:nvPr>
        </p:nvSpPr>
        <p:spPr/>
        <p:txBody>
          <a:bodyPr/>
          <a:lstStyle/>
          <a:p>
            <a:pPr eaLnBrk="1" hangingPunct="1">
              <a:spcBef>
                <a:spcPct val="0"/>
              </a:spcBef>
            </a:pPr>
            <a:endParaRPr lang="es-MX" altLang="es-419">
              <a:solidFill>
                <a:srgbClr val="000000"/>
              </a:solidFill>
            </a:endParaRPr>
          </a:p>
        </p:txBody>
      </p:sp>
    </p:spTree>
    <p:extLst>
      <p:ext uri="{BB962C8B-B14F-4D97-AF65-F5344CB8AC3E}">
        <p14:creationId xmlns:p14="http://schemas.microsoft.com/office/powerpoint/2010/main" val="18524615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txBox="1">
            <a:spLocks noGrp="1" noChangeArrowheads="1"/>
          </p:cNvSpPr>
          <p:nvPr/>
        </p:nvSpPr>
        <p:spPr bwMode="auto">
          <a:xfrm>
            <a:off x="3850945" y="9430459"/>
            <a:ext cx="2945199" cy="496074"/>
          </a:xfrm>
          <a:prstGeom prst="rect">
            <a:avLst/>
          </a:prstGeom>
          <a:noFill/>
          <a:ln w="9525">
            <a:noFill/>
            <a:miter lim="800000"/>
            <a:headEnd/>
            <a:tailEnd/>
          </a:ln>
        </p:spPr>
        <p:txBody>
          <a:bodyPr lIns="91431" tIns="45716" rIns="91431" bIns="45716" anchor="b"/>
          <a:lstStyle/>
          <a:p>
            <a:pPr defTabSz="914374"/>
            <a:fld id="{BB7F9362-D701-4896-AB2E-AAC805C7C69A}" type="slidenum">
              <a:rPr lang="es-ES" sz="1200">
                <a:latin typeface="Arial" charset="0"/>
              </a:rPr>
              <a:pPr defTabSz="914374"/>
              <a:t>6</a:t>
            </a:fld>
            <a:endParaRPr lang="es-ES" sz="1200">
              <a:latin typeface="Arial" charset="0"/>
            </a:endParaRP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s-MX"/>
          </a:p>
        </p:txBody>
      </p:sp>
    </p:spTree>
    <p:extLst>
      <p:ext uri="{BB962C8B-B14F-4D97-AF65-F5344CB8AC3E}">
        <p14:creationId xmlns:p14="http://schemas.microsoft.com/office/powerpoint/2010/main" val="21419688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Haga clic para modificar el estilo de subtítulo del patrón</a:t>
            </a:r>
            <a:endParaRPr lang="es-ES"/>
          </a:p>
        </p:txBody>
      </p:sp>
      <p:sp>
        <p:nvSpPr>
          <p:cNvPr id="4" name="Marcador de fecha 3"/>
          <p:cNvSpPr>
            <a:spLocks noGrp="1"/>
          </p:cNvSpPr>
          <p:nvPr>
            <p:ph type="dt" sz="half" idx="10"/>
          </p:nvPr>
        </p:nvSpPr>
        <p:spPr/>
        <p:txBody>
          <a:bodyPr/>
          <a:lstStyle/>
          <a:p>
            <a:fld id="{E27950EC-3727-124D-B0B2-F6E75BFE1EF9}" type="datetimeFigureOut">
              <a:rPr lang="es-ES" smtClean="0"/>
              <a:pPr/>
              <a:t>15/08/2018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5D504BB-D926-BB4F-9800-487218CBE8F3}" type="slidenum">
              <a:rPr lang="es-ES" smtClean="0"/>
              <a:pPr/>
              <a:t>‹Nº›</a:t>
            </a:fld>
            <a:endParaRPr lang="es-ES"/>
          </a:p>
        </p:txBody>
      </p:sp>
    </p:spTree>
    <p:extLst>
      <p:ext uri="{BB962C8B-B14F-4D97-AF65-F5344CB8AC3E}">
        <p14:creationId xmlns:p14="http://schemas.microsoft.com/office/powerpoint/2010/main" val="2107801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E27950EC-3727-124D-B0B2-F6E75BFE1EF9}" type="datetimeFigureOut">
              <a:rPr lang="es-ES" smtClean="0"/>
              <a:pPr/>
              <a:t>15/08/2018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5D504BB-D926-BB4F-9800-487218CBE8F3}" type="slidenum">
              <a:rPr lang="es-ES" smtClean="0"/>
              <a:pPr/>
              <a:t>‹Nº›</a:t>
            </a:fld>
            <a:endParaRPr lang="es-ES"/>
          </a:p>
        </p:txBody>
      </p:sp>
    </p:spTree>
    <p:extLst>
      <p:ext uri="{BB962C8B-B14F-4D97-AF65-F5344CB8AC3E}">
        <p14:creationId xmlns:p14="http://schemas.microsoft.com/office/powerpoint/2010/main" val="736123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E27950EC-3727-124D-B0B2-F6E75BFE1EF9}" type="datetimeFigureOut">
              <a:rPr lang="es-ES" smtClean="0"/>
              <a:pPr/>
              <a:t>15/08/2018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5D504BB-D926-BB4F-9800-487218CBE8F3}" type="slidenum">
              <a:rPr lang="es-ES" smtClean="0"/>
              <a:pPr/>
              <a:t>‹Nº›</a:t>
            </a:fld>
            <a:endParaRPr lang="es-ES"/>
          </a:p>
        </p:txBody>
      </p:sp>
    </p:spTree>
    <p:extLst>
      <p:ext uri="{BB962C8B-B14F-4D97-AF65-F5344CB8AC3E}">
        <p14:creationId xmlns:p14="http://schemas.microsoft.com/office/powerpoint/2010/main" val="4061326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10"/>
          </p:nvPr>
        </p:nvSpPr>
        <p:spPr/>
        <p:txBody>
          <a:bodyPr/>
          <a:lstStyle/>
          <a:p>
            <a:fld id="{E27950EC-3727-124D-B0B2-F6E75BFE1EF9}" type="datetimeFigureOut">
              <a:rPr lang="es-ES" smtClean="0"/>
              <a:pPr/>
              <a:t>15/08/2018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5D504BB-D926-BB4F-9800-487218CBE8F3}" type="slidenum">
              <a:rPr lang="es-ES" smtClean="0"/>
              <a:pPr/>
              <a:t>‹Nº›</a:t>
            </a:fld>
            <a:endParaRPr lang="es-ES"/>
          </a:p>
        </p:txBody>
      </p:sp>
    </p:spTree>
    <p:extLst>
      <p:ext uri="{BB962C8B-B14F-4D97-AF65-F5344CB8AC3E}">
        <p14:creationId xmlns:p14="http://schemas.microsoft.com/office/powerpoint/2010/main" val="2004791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a:t>Haga clic para modificar el estilo de texto del patrón</a:t>
            </a:r>
          </a:p>
        </p:txBody>
      </p:sp>
      <p:sp>
        <p:nvSpPr>
          <p:cNvPr id="4" name="Marcador de fecha 3"/>
          <p:cNvSpPr>
            <a:spLocks noGrp="1"/>
          </p:cNvSpPr>
          <p:nvPr>
            <p:ph type="dt" sz="half" idx="10"/>
          </p:nvPr>
        </p:nvSpPr>
        <p:spPr/>
        <p:txBody>
          <a:bodyPr/>
          <a:lstStyle/>
          <a:p>
            <a:fld id="{E27950EC-3727-124D-B0B2-F6E75BFE1EF9}" type="datetimeFigureOut">
              <a:rPr lang="es-ES" smtClean="0"/>
              <a:pPr/>
              <a:t>15/08/2018</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B5D504BB-D926-BB4F-9800-487218CBE8F3}" type="slidenum">
              <a:rPr lang="es-ES" smtClean="0"/>
              <a:pPr/>
              <a:t>‹Nº›</a:t>
            </a:fld>
            <a:endParaRPr lang="es-ES"/>
          </a:p>
        </p:txBody>
      </p:sp>
    </p:spTree>
    <p:extLst>
      <p:ext uri="{BB962C8B-B14F-4D97-AF65-F5344CB8AC3E}">
        <p14:creationId xmlns:p14="http://schemas.microsoft.com/office/powerpoint/2010/main" val="7896927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fecha 4"/>
          <p:cNvSpPr>
            <a:spLocks noGrp="1"/>
          </p:cNvSpPr>
          <p:nvPr>
            <p:ph type="dt" sz="half" idx="10"/>
          </p:nvPr>
        </p:nvSpPr>
        <p:spPr/>
        <p:txBody>
          <a:bodyPr/>
          <a:lstStyle/>
          <a:p>
            <a:fld id="{E27950EC-3727-124D-B0B2-F6E75BFE1EF9}" type="datetimeFigureOut">
              <a:rPr lang="es-ES" smtClean="0"/>
              <a:pPr/>
              <a:t>15/08/2018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B5D504BB-D926-BB4F-9800-487218CBE8F3}" type="slidenum">
              <a:rPr lang="es-ES" smtClean="0"/>
              <a:pPr/>
              <a:t>‹Nº›</a:t>
            </a:fld>
            <a:endParaRPr lang="es-ES"/>
          </a:p>
        </p:txBody>
      </p:sp>
    </p:spTree>
    <p:extLst>
      <p:ext uri="{BB962C8B-B14F-4D97-AF65-F5344CB8AC3E}">
        <p14:creationId xmlns:p14="http://schemas.microsoft.com/office/powerpoint/2010/main" val="2249707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7" name="Marcador de fecha 6"/>
          <p:cNvSpPr>
            <a:spLocks noGrp="1"/>
          </p:cNvSpPr>
          <p:nvPr>
            <p:ph type="dt" sz="half" idx="10"/>
          </p:nvPr>
        </p:nvSpPr>
        <p:spPr/>
        <p:txBody>
          <a:bodyPr/>
          <a:lstStyle/>
          <a:p>
            <a:fld id="{E27950EC-3727-124D-B0B2-F6E75BFE1EF9}" type="datetimeFigureOut">
              <a:rPr lang="es-ES" smtClean="0"/>
              <a:pPr/>
              <a:t>15/08/2018</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B5D504BB-D926-BB4F-9800-487218CBE8F3}" type="slidenum">
              <a:rPr lang="es-ES" smtClean="0"/>
              <a:pPr/>
              <a:t>‹Nº›</a:t>
            </a:fld>
            <a:endParaRPr lang="es-ES"/>
          </a:p>
        </p:txBody>
      </p:sp>
    </p:spTree>
    <p:extLst>
      <p:ext uri="{BB962C8B-B14F-4D97-AF65-F5344CB8AC3E}">
        <p14:creationId xmlns:p14="http://schemas.microsoft.com/office/powerpoint/2010/main" val="20575477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a:t>Clic para editar título</a:t>
            </a:r>
            <a:endParaRPr lang="es-ES"/>
          </a:p>
        </p:txBody>
      </p:sp>
      <p:sp>
        <p:nvSpPr>
          <p:cNvPr id="3" name="Marcador de fecha 2"/>
          <p:cNvSpPr>
            <a:spLocks noGrp="1"/>
          </p:cNvSpPr>
          <p:nvPr>
            <p:ph type="dt" sz="half" idx="10"/>
          </p:nvPr>
        </p:nvSpPr>
        <p:spPr/>
        <p:txBody>
          <a:bodyPr/>
          <a:lstStyle/>
          <a:p>
            <a:fld id="{E27950EC-3727-124D-B0B2-F6E75BFE1EF9}" type="datetimeFigureOut">
              <a:rPr lang="es-ES" smtClean="0"/>
              <a:pPr/>
              <a:t>15/08/2018</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B5D504BB-D926-BB4F-9800-487218CBE8F3}" type="slidenum">
              <a:rPr lang="es-ES" smtClean="0"/>
              <a:pPr/>
              <a:t>‹Nº›</a:t>
            </a:fld>
            <a:endParaRPr lang="es-ES"/>
          </a:p>
        </p:txBody>
      </p:sp>
    </p:spTree>
    <p:extLst>
      <p:ext uri="{BB962C8B-B14F-4D97-AF65-F5344CB8AC3E}">
        <p14:creationId xmlns:p14="http://schemas.microsoft.com/office/powerpoint/2010/main" val="3069580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E27950EC-3727-124D-B0B2-F6E75BFE1EF9}" type="datetimeFigureOut">
              <a:rPr lang="es-ES" smtClean="0"/>
              <a:pPr/>
              <a:t>15/08/2018</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B5D504BB-D926-BB4F-9800-487218CBE8F3}" type="slidenum">
              <a:rPr lang="es-ES" smtClean="0"/>
              <a:pPr/>
              <a:t>‹Nº›</a:t>
            </a:fld>
            <a:endParaRPr lang="es-ES"/>
          </a:p>
        </p:txBody>
      </p:sp>
    </p:spTree>
    <p:extLst>
      <p:ext uri="{BB962C8B-B14F-4D97-AF65-F5344CB8AC3E}">
        <p14:creationId xmlns:p14="http://schemas.microsoft.com/office/powerpoint/2010/main" val="1929208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E27950EC-3727-124D-B0B2-F6E75BFE1EF9}" type="datetimeFigureOut">
              <a:rPr lang="es-ES" smtClean="0"/>
              <a:pPr/>
              <a:t>15/08/2018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B5D504BB-D926-BB4F-9800-487218CBE8F3}" type="slidenum">
              <a:rPr lang="es-ES" smtClean="0"/>
              <a:pPr/>
              <a:t>‹Nº›</a:t>
            </a:fld>
            <a:endParaRPr lang="es-ES"/>
          </a:p>
        </p:txBody>
      </p:sp>
    </p:spTree>
    <p:extLst>
      <p:ext uri="{BB962C8B-B14F-4D97-AF65-F5344CB8AC3E}">
        <p14:creationId xmlns:p14="http://schemas.microsoft.com/office/powerpoint/2010/main" val="12391986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Haga clic para modificar el estilo de texto del patrón</a:t>
            </a:r>
          </a:p>
        </p:txBody>
      </p:sp>
      <p:sp>
        <p:nvSpPr>
          <p:cNvPr id="5" name="Marcador de fecha 4"/>
          <p:cNvSpPr>
            <a:spLocks noGrp="1"/>
          </p:cNvSpPr>
          <p:nvPr>
            <p:ph type="dt" sz="half" idx="10"/>
          </p:nvPr>
        </p:nvSpPr>
        <p:spPr/>
        <p:txBody>
          <a:bodyPr/>
          <a:lstStyle/>
          <a:p>
            <a:fld id="{E27950EC-3727-124D-B0B2-F6E75BFE1EF9}" type="datetimeFigureOut">
              <a:rPr lang="es-ES" smtClean="0"/>
              <a:pPr/>
              <a:t>15/08/2018</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B5D504BB-D926-BB4F-9800-487218CBE8F3}" type="slidenum">
              <a:rPr lang="es-ES" smtClean="0"/>
              <a:pPr/>
              <a:t>‹Nº›</a:t>
            </a:fld>
            <a:endParaRPr lang="es-ES"/>
          </a:p>
        </p:txBody>
      </p:sp>
    </p:spTree>
    <p:extLst>
      <p:ext uri="{BB962C8B-B14F-4D97-AF65-F5344CB8AC3E}">
        <p14:creationId xmlns:p14="http://schemas.microsoft.com/office/powerpoint/2010/main" val="33166306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7950EC-3727-124D-B0B2-F6E75BFE1EF9}" type="datetimeFigureOut">
              <a:rPr lang="es-ES" smtClean="0"/>
              <a:pPr/>
              <a:t>15/08/2018</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D504BB-D926-BB4F-9800-487218CBE8F3}" type="slidenum">
              <a:rPr lang="es-ES" smtClean="0"/>
              <a:pPr/>
              <a:t>‹Nº›</a:t>
            </a:fld>
            <a:endParaRPr lang="es-ES"/>
          </a:p>
        </p:txBody>
      </p:sp>
    </p:spTree>
    <p:extLst>
      <p:ext uri="{BB962C8B-B14F-4D97-AF65-F5344CB8AC3E}">
        <p14:creationId xmlns:p14="http://schemas.microsoft.com/office/powerpoint/2010/main" val="41531258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package" Target="../embeddings/Microsoft_Excel_Worksheet1.xlsx"/></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Conector recto 10"/>
          <p:cNvCxnSpPr/>
          <p:nvPr/>
        </p:nvCxnSpPr>
        <p:spPr>
          <a:xfrm flipV="1">
            <a:off x="832104" y="3907595"/>
            <a:ext cx="7532713" cy="14603"/>
          </a:xfrm>
          <a:prstGeom prst="line">
            <a:avLst/>
          </a:prstGeom>
          <a:ln w="57150" cmpd="sng">
            <a:solidFill>
              <a:schemeClr val="accent2">
                <a:lumMod val="7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12" name="CuadroTexto 11"/>
          <p:cNvSpPr txBox="1"/>
          <p:nvPr/>
        </p:nvSpPr>
        <p:spPr>
          <a:xfrm>
            <a:off x="625734" y="1797224"/>
            <a:ext cx="8010561" cy="3046988"/>
          </a:xfrm>
          <a:prstGeom prst="rect">
            <a:avLst/>
          </a:prstGeom>
          <a:noFill/>
        </p:spPr>
        <p:txBody>
          <a:bodyPr wrap="square" rtlCol="0">
            <a:spAutoFit/>
          </a:bodyPr>
          <a:lstStyle/>
          <a:p>
            <a:pPr algn="ctr"/>
            <a:r>
              <a:rPr lang="es-ES" sz="3600" dirty="0">
                <a:latin typeface="Corbel" panose="020B0503020204020204" pitchFamily="34" charset="0"/>
                <a:cs typeface="Gill Sans"/>
              </a:rPr>
              <a:t>Reforma en materia educativa, 2013-2018. </a:t>
            </a:r>
          </a:p>
          <a:p>
            <a:pPr algn="ctr"/>
            <a:r>
              <a:rPr lang="es-ES" sz="3600" dirty="0">
                <a:latin typeface="Corbel" panose="020B0503020204020204" pitchFamily="34" charset="0"/>
                <a:cs typeface="Gill Sans"/>
              </a:rPr>
              <a:t>Un balance</a:t>
            </a:r>
          </a:p>
          <a:p>
            <a:pPr algn="ctr"/>
            <a:endParaRPr lang="es-ES" sz="2400" dirty="0">
              <a:latin typeface="Corbel" panose="020B0503020204020204" pitchFamily="34" charset="0"/>
              <a:cs typeface="Gill Sans"/>
            </a:endParaRPr>
          </a:p>
          <a:p>
            <a:pPr algn="ctr"/>
            <a:endParaRPr lang="es-ES" sz="2000" dirty="0">
              <a:latin typeface="Corbel" panose="020B0503020204020204" pitchFamily="34" charset="0"/>
              <a:cs typeface="Gill Sans"/>
            </a:endParaRPr>
          </a:p>
          <a:p>
            <a:pPr algn="ctr"/>
            <a:r>
              <a:rPr lang="es-ES" sz="2000" dirty="0">
                <a:latin typeface="Corbel" panose="020B0503020204020204" pitchFamily="34" charset="0"/>
                <a:cs typeface="Gill Sans"/>
              </a:rPr>
              <a:t>Rodolfo Ramírez Raymundo</a:t>
            </a:r>
          </a:p>
          <a:p>
            <a:pPr algn="ctr"/>
            <a:endParaRPr lang="es-ES_tradnl" sz="2000" dirty="0">
              <a:latin typeface="Corbel" panose="020B0503020204020204" pitchFamily="34" charset="0"/>
              <a:cs typeface="Gill Sans"/>
            </a:endParaRPr>
          </a:p>
        </p:txBody>
      </p:sp>
      <p:pic>
        <p:nvPicPr>
          <p:cNvPr id="17" name="Imagen 16" descr="LOGOSENADOLXII-01.jpg"/>
          <p:cNvPicPr>
            <a:picLocks noChangeAspect="1"/>
          </p:cNvPicPr>
          <p:nvPr/>
        </p:nvPicPr>
        <p:blipFill>
          <a:blip r:embed="rId2">
            <a:lum contrast="8000"/>
            <a:extLst>
              <a:ext uri="{28A0092B-C50C-407E-A947-70E740481C1C}">
                <a14:useLocalDpi xmlns:a14="http://schemas.microsoft.com/office/drawing/2010/main" val="0"/>
              </a:ext>
            </a:extLst>
          </a:blip>
          <a:stretch>
            <a:fillRect/>
          </a:stretch>
        </p:blipFill>
        <p:spPr>
          <a:xfrm>
            <a:off x="832104" y="621645"/>
            <a:ext cx="828000" cy="837160"/>
          </a:xfrm>
          <a:prstGeom prst="rect">
            <a:avLst/>
          </a:prstGeom>
        </p:spPr>
      </p:pic>
      <p:pic>
        <p:nvPicPr>
          <p:cNvPr id="18" name="Imagen 17" descr="logo_belisario.ai"/>
          <p:cNvPicPr>
            <a:picLocks noChangeAspect="1"/>
          </p:cNvPicPr>
          <p:nvPr/>
        </p:nvPicPr>
        <p:blipFill>
          <a:blip r:embed="rId3">
            <a:lum/>
            <a:extLst>
              <a:ext uri="{28A0092B-C50C-407E-A947-70E740481C1C}">
                <a14:useLocalDpi xmlns:a14="http://schemas.microsoft.com/office/drawing/2010/main" val="0"/>
              </a:ext>
            </a:extLst>
          </a:blip>
          <a:stretch>
            <a:fillRect/>
          </a:stretch>
        </p:blipFill>
        <p:spPr>
          <a:xfrm>
            <a:off x="1905132" y="646891"/>
            <a:ext cx="936000" cy="786668"/>
          </a:xfrm>
          <a:prstGeom prst="rect">
            <a:avLst/>
          </a:prstGeom>
          <a:noFill/>
          <a:ln>
            <a:noFill/>
          </a:ln>
          <a:effectLst>
            <a:glow rad="127000">
              <a:schemeClr val="accent1">
                <a:alpha val="0"/>
              </a:schemeClr>
            </a:glow>
          </a:effectLst>
        </p:spPr>
      </p:pic>
      <p:grpSp>
        <p:nvGrpSpPr>
          <p:cNvPr id="69" name="Grupo 68"/>
          <p:cNvGrpSpPr/>
          <p:nvPr/>
        </p:nvGrpSpPr>
        <p:grpSpPr>
          <a:xfrm>
            <a:off x="4691425" y="5416217"/>
            <a:ext cx="3777166" cy="646331"/>
            <a:chOff x="5223431" y="5416217"/>
            <a:chExt cx="3777166" cy="646331"/>
          </a:xfrm>
        </p:grpSpPr>
        <p:sp>
          <p:nvSpPr>
            <p:cNvPr id="62" name="Rectángulo 61"/>
            <p:cNvSpPr/>
            <p:nvPr/>
          </p:nvSpPr>
          <p:spPr>
            <a:xfrm>
              <a:off x="7412819" y="5508549"/>
              <a:ext cx="1587778" cy="461665"/>
            </a:xfrm>
            <a:prstGeom prst="rect">
              <a:avLst/>
            </a:prstGeom>
          </p:spPr>
          <p:txBody>
            <a:bodyPr wrap="square">
              <a:spAutoFit/>
            </a:bodyPr>
            <a:lstStyle/>
            <a:p>
              <a:r>
                <a:rPr lang="x-none" sz="1200" cap="small" dirty="0">
                  <a:latin typeface="Palatino Linotype" panose="02040502050505030304" pitchFamily="18" charset="0"/>
                  <a:cs typeface="Palatino"/>
                </a:rPr>
                <a:t>Equidad y derechos sociales</a:t>
              </a:r>
              <a:endParaRPr lang="x-none" sz="1200" cap="small" dirty="0">
                <a:latin typeface="Palatino Linotype" panose="02040502050505030304" pitchFamily="18" charset="0"/>
              </a:endParaRPr>
            </a:p>
          </p:txBody>
        </p:sp>
        <p:sp>
          <p:nvSpPr>
            <p:cNvPr id="64" name="Rectángulo 63"/>
            <p:cNvSpPr/>
            <p:nvPr/>
          </p:nvSpPr>
          <p:spPr>
            <a:xfrm>
              <a:off x="5223431" y="5416217"/>
              <a:ext cx="2009665" cy="646331"/>
            </a:xfrm>
            <a:prstGeom prst="rect">
              <a:avLst/>
            </a:prstGeom>
          </p:spPr>
          <p:txBody>
            <a:bodyPr wrap="square">
              <a:spAutoFit/>
            </a:bodyPr>
            <a:lstStyle/>
            <a:p>
              <a:pPr algn="r"/>
              <a:r>
                <a:rPr lang="x-none" sz="1200" dirty="0">
                  <a:latin typeface="Palatino Linotype" panose="02040502050505030304" pitchFamily="18" charset="0"/>
                  <a:cs typeface="Palatino"/>
                </a:rPr>
                <a:t>DIRECCIÓN GENERAL DE INVESTIGACIÓN ESTRATÉGICA</a:t>
              </a:r>
              <a:endParaRPr lang="x-none" sz="1200" dirty="0">
                <a:latin typeface="Palatino Linotype" panose="02040502050505030304" pitchFamily="18" charset="0"/>
              </a:endParaRPr>
            </a:p>
          </p:txBody>
        </p:sp>
        <p:cxnSp>
          <p:nvCxnSpPr>
            <p:cNvPr id="66" name="Conector recto 65"/>
            <p:cNvCxnSpPr/>
            <p:nvPr/>
          </p:nvCxnSpPr>
          <p:spPr>
            <a:xfrm>
              <a:off x="7346221" y="5416217"/>
              <a:ext cx="0" cy="567864"/>
            </a:xfrm>
            <a:prstGeom prst="line">
              <a:avLst/>
            </a:prstGeom>
            <a:ln cap="rnd">
              <a:solidFill>
                <a:schemeClr val="accent2">
                  <a:lumMod val="75000"/>
                </a:schemeClr>
              </a:solidFill>
            </a:ln>
            <a:effectLst/>
          </p:spPr>
          <p:style>
            <a:lnRef idx="2">
              <a:schemeClr val="accent1"/>
            </a:lnRef>
            <a:fillRef idx="0">
              <a:schemeClr val="accent1"/>
            </a:fillRef>
            <a:effectRef idx="1">
              <a:schemeClr val="accent1"/>
            </a:effectRef>
            <a:fontRef idx="minor">
              <a:schemeClr val="tx1"/>
            </a:fontRef>
          </p:style>
        </p:cxnSp>
      </p:grpSp>
      <p:sp>
        <p:nvSpPr>
          <p:cNvPr id="70" name="Rectángulo 69"/>
          <p:cNvSpPr/>
          <p:nvPr/>
        </p:nvSpPr>
        <p:spPr>
          <a:xfrm>
            <a:off x="625734" y="479472"/>
            <a:ext cx="2558796" cy="1208087"/>
          </a:xfrm>
          <a:prstGeom prst="rect">
            <a:avLst/>
          </a:prstGeom>
          <a:solidFill>
            <a:schemeClr val="bg1">
              <a:alpha val="70000"/>
            </a:schemeClr>
          </a:solidFill>
          <a:ln>
            <a:solidFill>
              <a:schemeClr val="bg1">
                <a:alpha val="9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x-none"/>
          </a:p>
        </p:txBody>
      </p:sp>
    </p:spTree>
    <p:extLst>
      <p:ext uri="{BB962C8B-B14F-4D97-AF65-F5344CB8AC3E}">
        <p14:creationId xmlns:p14="http://schemas.microsoft.com/office/powerpoint/2010/main" val="27605152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10.png"/>
          <p:cNvPicPr/>
          <p:nvPr/>
        </p:nvPicPr>
        <p:blipFill>
          <a:blip r:embed="rId2"/>
          <a:srcRect/>
          <a:stretch>
            <a:fillRect/>
          </a:stretch>
        </p:blipFill>
        <p:spPr>
          <a:xfrm>
            <a:off x="661764" y="1866620"/>
            <a:ext cx="7762875" cy="3438525"/>
          </a:xfrm>
          <a:prstGeom prst="rect">
            <a:avLst/>
          </a:prstGeom>
          <a:ln/>
        </p:spPr>
      </p:pic>
      <p:sp>
        <p:nvSpPr>
          <p:cNvPr id="6" name="Rectángulo 5"/>
          <p:cNvSpPr/>
          <p:nvPr/>
        </p:nvSpPr>
        <p:spPr>
          <a:xfrm>
            <a:off x="158304" y="625609"/>
            <a:ext cx="8769796" cy="80439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000" b="1" dirty="0">
                <a:solidFill>
                  <a:schemeClr val="tx1"/>
                </a:solidFill>
                <a:latin typeface="Segoe UI Black" panose="020B0A02040204020203" pitchFamily="34" charset="0"/>
                <a:ea typeface="Segoe UI Black" panose="020B0A02040204020203" pitchFamily="34" charset="0"/>
                <a:cs typeface="Segoe UI Black" panose="020B0A02040204020203" pitchFamily="34" charset="0"/>
              </a:rPr>
              <a:t>La clave: docencia sujeta a la evaluación del desempeñ0</a:t>
            </a:r>
          </a:p>
        </p:txBody>
      </p:sp>
      <p:pic>
        <p:nvPicPr>
          <p:cNvPr id="2" name="Imagen 1">
            <a:extLst>
              <a:ext uri="{FF2B5EF4-FFF2-40B4-BE49-F238E27FC236}">
                <a16:creationId xmlns:a16="http://schemas.microsoft.com/office/drawing/2014/main" xmlns="" id="{575A2613-D71B-40BF-BF34-1636F620B171}"/>
              </a:ext>
            </a:extLst>
          </p:cNvPr>
          <p:cNvPicPr>
            <a:picLocks noChangeAspect="1"/>
          </p:cNvPicPr>
          <p:nvPr/>
        </p:nvPicPr>
        <p:blipFill>
          <a:blip r:embed="rId3"/>
          <a:stretch>
            <a:fillRect/>
          </a:stretch>
        </p:blipFill>
        <p:spPr>
          <a:xfrm>
            <a:off x="690562" y="6143958"/>
            <a:ext cx="6724471" cy="286537"/>
          </a:xfrm>
          <a:prstGeom prst="rect">
            <a:avLst/>
          </a:prstGeom>
        </p:spPr>
      </p:pic>
    </p:spTree>
    <p:extLst>
      <p:ext uri="{BB962C8B-B14F-4D97-AF65-F5344CB8AC3E}">
        <p14:creationId xmlns:p14="http://schemas.microsoft.com/office/powerpoint/2010/main" val="24003321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53580" y="-368763"/>
            <a:ext cx="9143996" cy="97082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x-none" sz="2000" b="1" dirty="0">
                <a:solidFill>
                  <a:schemeClr val="tx1"/>
                </a:solidFill>
                <a:latin typeface="Lucida Sans" panose="020B0602030504020204" pitchFamily="34" charset="0"/>
                <a:cs typeface="Avenir Book"/>
              </a:rPr>
              <a:t>       </a:t>
            </a:r>
            <a:endParaRPr lang="es-ES" sz="2000" b="1" dirty="0">
              <a:ln>
                <a:solidFill>
                  <a:srgbClr val="000000"/>
                </a:solidFill>
              </a:ln>
              <a:solidFill>
                <a:schemeClr val="tx1"/>
              </a:solidFill>
              <a:latin typeface="Lucida Sans" panose="020B0602030504020204" pitchFamily="34" charset="0"/>
              <a:cs typeface="Gill Sans"/>
            </a:endParaRPr>
          </a:p>
        </p:txBody>
      </p:sp>
      <p:sp>
        <p:nvSpPr>
          <p:cNvPr id="5" name="Marcador de contenido 4"/>
          <p:cNvSpPr>
            <a:spLocks noGrp="1"/>
          </p:cNvSpPr>
          <p:nvPr>
            <p:ph idx="1"/>
          </p:nvPr>
        </p:nvSpPr>
        <p:spPr>
          <a:xfrm>
            <a:off x="457200" y="1111044"/>
            <a:ext cx="8229600" cy="5015119"/>
          </a:xfrm>
        </p:spPr>
        <p:txBody>
          <a:bodyPr>
            <a:normAutofit fontScale="92500" lnSpcReduction="20000"/>
          </a:bodyPr>
          <a:lstStyle/>
          <a:p>
            <a:pPr marL="0" indent="0" algn="ctr">
              <a:buNone/>
            </a:pPr>
            <a:r>
              <a:rPr lang="es-ES_tradnl" sz="1800" dirty="0"/>
              <a:t>La fe en la evaluación de “alto impacto”, “evaluación con consecuencias”.</a:t>
            </a:r>
          </a:p>
          <a:p>
            <a:pPr marL="0" indent="0" algn="ctr">
              <a:buNone/>
            </a:pPr>
            <a:r>
              <a:rPr lang="es-ES_tradnl" sz="1800" dirty="0"/>
              <a:t>Determina</a:t>
            </a:r>
          </a:p>
          <a:p>
            <a:pPr marL="0" indent="0">
              <a:buNone/>
            </a:pPr>
            <a:r>
              <a:rPr lang="es-ES_tradnl" sz="1800" dirty="0"/>
              <a:t> </a:t>
            </a:r>
          </a:p>
          <a:p>
            <a:pPr marL="0" indent="0" algn="ctr">
              <a:buNone/>
            </a:pPr>
            <a:r>
              <a:rPr lang="mr-IN" sz="1800" dirty="0"/>
              <a:t>Ingreso       Promoción    Permanencia </a:t>
            </a:r>
          </a:p>
          <a:p>
            <a:pPr marL="0" indent="0">
              <a:buNone/>
            </a:pPr>
            <a:endParaRPr lang="mr-IN" sz="1800" dirty="0"/>
          </a:p>
          <a:p>
            <a:pPr marL="0" indent="0">
              <a:buNone/>
            </a:pPr>
            <a:r>
              <a:rPr lang="mr-IN" sz="1800" dirty="0"/>
              <a:t>Además, es capaz de distinguir logros y deficiencias específcas en la </a:t>
            </a:r>
            <a:r>
              <a:rPr lang="mr-IN" sz="1800" b="1" dirty="0"/>
              <a:t>práctica docente</a:t>
            </a:r>
            <a:r>
              <a:rPr lang="mr-IN" sz="1800" dirty="0"/>
              <a:t>... Por eso</a:t>
            </a:r>
          </a:p>
          <a:p>
            <a:pPr marL="0" indent="0">
              <a:buNone/>
            </a:pPr>
            <a:r>
              <a:rPr lang="mr-IN" sz="1800" dirty="0"/>
              <a:t> </a:t>
            </a:r>
          </a:p>
          <a:p>
            <a:pPr>
              <a:buAutoNum type="alphaLcParenR"/>
            </a:pPr>
            <a:r>
              <a:rPr lang="mr-IN" sz="1800" dirty="0"/>
              <a:t>Orienta los contenidos de tutoría o regularización para los de nuevo ingreso y, al cabo de dos años, su contratación por tiempo indeterminado (sujeto a evaluación cada 4 años), para quienes obtengan resultado insuficiente.</a:t>
            </a:r>
          </a:p>
          <a:p>
            <a:pPr marL="0" indent="0">
              <a:buNone/>
            </a:pPr>
            <a:endParaRPr lang="mr-IN" sz="1800" dirty="0"/>
          </a:p>
          <a:p>
            <a:pPr marL="0" indent="0">
              <a:buNone/>
            </a:pPr>
            <a:r>
              <a:rPr lang="mr-IN" sz="1800" dirty="0"/>
              <a:t>b) Permite distinguir niveles de logro (insuficiente, bueno, destacado) y es la base para otrogar ascensos salariales (reconocimiento)... sujetos a confirmación por evaluaciones subsiguientes.</a:t>
            </a:r>
          </a:p>
          <a:p>
            <a:pPr marL="0" indent="0">
              <a:buNone/>
            </a:pPr>
            <a:endParaRPr lang="mr-IN" sz="1800" dirty="0"/>
          </a:p>
          <a:p>
            <a:pPr marL="0" indent="0">
              <a:buNone/>
            </a:pPr>
            <a:r>
              <a:rPr lang="mr-IN" sz="1800" dirty="0"/>
              <a:t>c) Y por tanto... </a:t>
            </a:r>
            <a:r>
              <a:rPr lang="es-ES" sz="1800" dirty="0"/>
              <a:t>E</a:t>
            </a:r>
            <a:r>
              <a:rPr lang="mr-IN" sz="1800" dirty="0"/>
              <a:t>l diseño de programas de capacitación y actualización en función de los resultados obtenidos: “verdaderos trajes a la medida”.</a:t>
            </a:r>
          </a:p>
          <a:p>
            <a:pPr marL="0" indent="0">
              <a:buNone/>
            </a:pPr>
            <a:endParaRPr lang="mr-IN" sz="1800" dirty="0"/>
          </a:p>
          <a:p>
            <a:pPr marL="0" indent="0">
              <a:buNone/>
            </a:pPr>
            <a:r>
              <a:rPr lang="mr-IN" sz="1800" dirty="0"/>
              <a:t> </a:t>
            </a:r>
          </a:p>
          <a:p>
            <a:pPr marL="0" indent="0">
              <a:buNone/>
            </a:pPr>
            <a:endParaRPr lang="mr-IN" sz="1800" dirty="0"/>
          </a:p>
          <a:p>
            <a:pPr marL="0" indent="0">
              <a:buNone/>
            </a:pPr>
            <a:endParaRPr lang="mr-IN" sz="1800" dirty="0"/>
          </a:p>
          <a:p>
            <a:pPr marL="0" indent="0">
              <a:buNone/>
            </a:pPr>
            <a:endParaRPr lang="mr-IN" sz="1800" dirty="0"/>
          </a:p>
          <a:p>
            <a:pPr marL="0" indent="0">
              <a:buNone/>
            </a:pPr>
            <a:endParaRPr lang="es-ES_tradnl" sz="1800" dirty="0"/>
          </a:p>
          <a:p>
            <a:pPr marL="0" indent="0">
              <a:buNone/>
            </a:pPr>
            <a:endParaRPr lang="es-ES_tradnl" sz="1800" dirty="0"/>
          </a:p>
          <a:p>
            <a:pPr lvl="2"/>
            <a:endParaRPr lang="es-ES_tradnl" sz="1000" dirty="0"/>
          </a:p>
          <a:p>
            <a:pPr lvl="2"/>
            <a:endParaRPr lang="es-ES_tradnl" sz="1000" dirty="0"/>
          </a:p>
          <a:p>
            <a:pPr lvl="2"/>
            <a:endParaRPr lang="es-ES_tradnl" sz="1000" dirty="0"/>
          </a:p>
          <a:p>
            <a:pPr lvl="2"/>
            <a:endParaRPr lang="es-ES_tradnl" sz="1000" dirty="0"/>
          </a:p>
          <a:p>
            <a:pPr lvl="2"/>
            <a:endParaRPr lang="x-none" sz="1000" dirty="0"/>
          </a:p>
        </p:txBody>
      </p:sp>
      <p:sp>
        <p:nvSpPr>
          <p:cNvPr id="3" name="CuadroTexto 2"/>
          <p:cNvSpPr txBox="1"/>
          <p:nvPr/>
        </p:nvSpPr>
        <p:spPr>
          <a:xfrm>
            <a:off x="582391" y="278895"/>
            <a:ext cx="7979214" cy="646331"/>
          </a:xfrm>
          <a:prstGeom prst="rect">
            <a:avLst/>
          </a:prstGeom>
          <a:noFill/>
        </p:spPr>
        <p:txBody>
          <a:bodyPr wrap="square" rtlCol="0">
            <a:spAutoFit/>
          </a:bodyPr>
          <a:lstStyle/>
          <a:p>
            <a:r>
              <a:rPr lang="es-ES" b="1" dirty="0"/>
              <a:t>SPD:</a:t>
            </a:r>
            <a:r>
              <a:rPr lang="es-ES" dirty="0"/>
              <a:t> un sistema de control de la calidad para todo movimiento laboral, basado en la evaluación del desempeño: </a:t>
            </a:r>
            <a:r>
              <a:rPr lang="es-ES" b="1" dirty="0"/>
              <a:t>motor de la calidad educativa</a:t>
            </a:r>
            <a:r>
              <a:rPr lang="es-ES" dirty="0"/>
              <a:t>.</a:t>
            </a:r>
          </a:p>
        </p:txBody>
      </p:sp>
    </p:spTree>
    <p:extLst>
      <p:ext uri="{BB962C8B-B14F-4D97-AF65-F5344CB8AC3E}">
        <p14:creationId xmlns:p14="http://schemas.microsoft.com/office/powerpoint/2010/main" val="20954495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ChangeArrowheads="1"/>
          </p:cNvSpPr>
          <p:nvPr>
            <p:ph type="title" idx="4294967295"/>
          </p:nvPr>
        </p:nvSpPr>
        <p:spPr>
          <a:xfrm>
            <a:off x="499447" y="206810"/>
            <a:ext cx="5937250" cy="385584"/>
          </a:xfrm>
        </p:spPr>
        <p:txBody>
          <a:bodyPr anchor="b">
            <a:normAutofit/>
          </a:bodyPr>
          <a:lstStyle/>
          <a:p>
            <a:pPr algn="l" eaLnBrk="1" hangingPunct="1"/>
            <a:r>
              <a:rPr lang="x-none" altLang="x-none" sz="1800" b="1" dirty="0">
                <a:solidFill>
                  <a:schemeClr val="tx1"/>
                </a:solidFill>
                <a:latin typeface="Lucida Sans" panose="020B0602030504020204" pitchFamily="34" charset="0"/>
              </a:rPr>
              <a:t> SPD 2014-2018</a:t>
            </a:r>
            <a:endParaRPr lang="es-ES" altLang="x-none" sz="1800" b="1" dirty="0">
              <a:solidFill>
                <a:schemeClr val="tx1"/>
              </a:solidFill>
              <a:latin typeface="Lucida Sans" panose="020B0602030504020204" pitchFamily="34" charset="0"/>
            </a:endParaRPr>
          </a:p>
        </p:txBody>
      </p:sp>
      <p:sp>
        <p:nvSpPr>
          <p:cNvPr id="4" name="CuadroTexto 3"/>
          <p:cNvSpPr txBox="1"/>
          <p:nvPr/>
        </p:nvSpPr>
        <p:spPr>
          <a:xfrm>
            <a:off x="1209366" y="5807935"/>
            <a:ext cx="6725264" cy="246221"/>
          </a:xfrm>
          <a:prstGeom prst="rect">
            <a:avLst/>
          </a:prstGeom>
          <a:noFill/>
          <a:ln>
            <a:noFill/>
          </a:ln>
        </p:spPr>
        <p:txBody>
          <a:bodyPr wrap="square" rtlCol="0">
            <a:spAutoFit/>
          </a:bodyPr>
          <a:lstStyle/>
          <a:p>
            <a:r>
              <a:rPr lang="x-none" sz="1000" dirty="0"/>
              <a:t>Fuente: elaboración propia con base en datos de SEP, 2018.</a:t>
            </a:r>
          </a:p>
        </p:txBody>
      </p:sp>
      <p:cxnSp>
        <p:nvCxnSpPr>
          <p:cNvPr id="5" name="Conector recto 4"/>
          <p:cNvCxnSpPr/>
          <p:nvPr/>
        </p:nvCxnSpPr>
        <p:spPr>
          <a:xfrm>
            <a:off x="642324" y="602060"/>
            <a:ext cx="3929674" cy="0"/>
          </a:xfrm>
          <a:prstGeom prst="line">
            <a:avLst/>
          </a:prstGeom>
          <a:ln w="38100" cmpd="sng">
            <a:solidFill>
              <a:schemeClr val="accent2">
                <a:lumMod val="75000"/>
              </a:schemeClr>
            </a:solidFill>
            <a:round/>
          </a:ln>
          <a:effectLst/>
        </p:spPr>
        <p:style>
          <a:lnRef idx="2">
            <a:schemeClr val="accent1"/>
          </a:lnRef>
          <a:fillRef idx="0">
            <a:schemeClr val="accent1"/>
          </a:fillRef>
          <a:effectRef idx="1">
            <a:schemeClr val="accent1"/>
          </a:effectRef>
          <a:fontRef idx="minor">
            <a:schemeClr val="tx1"/>
          </a:fontRef>
        </p:style>
      </p:cxnSp>
      <p:graphicFrame>
        <p:nvGraphicFramePr>
          <p:cNvPr id="3" name="Tabla 2">
            <a:extLst>
              <a:ext uri="{FF2B5EF4-FFF2-40B4-BE49-F238E27FC236}">
                <a16:creationId xmlns:a16="http://schemas.microsoft.com/office/drawing/2014/main" xmlns="" id="{90A99684-E6F4-4E7F-820C-8B33BA51BC2E}"/>
              </a:ext>
            </a:extLst>
          </p:cNvPr>
          <p:cNvGraphicFramePr>
            <a:graphicFrameLocks noGrp="1"/>
          </p:cNvGraphicFramePr>
          <p:nvPr>
            <p:extLst>
              <p:ext uri="{D42A27DB-BD31-4B8C-83A1-F6EECF244321}">
                <p14:modId xmlns:p14="http://schemas.microsoft.com/office/powerpoint/2010/main" val="3314180364"/>
              </p:ext>
            </p:extLst>
          </p:nvPr>
        </p:nvGraphicFramePr>
        <p:xfrm>
          <a:off x="1335739" y="1417597"/>
          <a:ext cx="6472517" cy="4022806"/>
        </p:xfrm>
        <a:graphic>
          <a:graphicData uri="http://schemas.openxmlformats.org/drawingml/2006/table">
            <a:tbl>
              <a:tblPr/>
              <a:tblGrid>
                <a:gridCol w="2088881">
                  <a:extLst>
                    <a:ext uri="{9D8B030D-6E8A-4147-A177-3AD203B41FA5}">
                      <a16:colId xmlns:a16="http://schemas.microsoft.com/office/drawing/2014/main" xmlns="" val="3192893877"/>
                    </a:ext>
                  </a:extLst>
                </a:gridCol>
                <a:gridCol w="1526489">
                  <a:extLst>
                    <a:ext uri="{9D8B030D-6E8A-4147-A177-3AD203B41FA5}">
                      <a16:colId xmlns:a16="http://schemas.microsoft.com/office/drawing/2014/main" xmlns="" val="780014338"/>
                    </a:ext>
                  </a:extLst>
                </a:gridCol>
                <a:gridCol w="1004269">
                  <a:extLst>
                    <a:ext uri="{9D8B030D-6E8A-4147-A177-3AD203B41FA5}">
                      <a16:colId xmlns:a16="http://schemas.microsoft.com/office/drawing/2014/main" xmlns="" val="1597371829"/>
                    </a:ext>
                  </a:extLst>
                </a:gridCol>
                <a:gridCol w="1852878">
                  <a:extLst>
                    <a:ext uri="{9D8B030D-6E8A-4147-A177-3AD203B41FA5}">
                      <a16:colId xmlns:a16="http://schemas.microsoft.com/office/drawing/2014/main" xmlns="" val="871551856"/>
                    </a:ext>
                  </a:extLst>
                </a:gridCol>
              </a:tblGrid>
              <a:tr h="352936">
                <a:tc>
                  <a:txBody>
                    <a:bodyPr/>
                    <a:lstStyle/>
                    <a:p>
                      <a:pPr algn="ctr" fontAlgn="b"/>
                      <a:r>
                        <a:rPr lang="x-none" sz="1600" b="0" i="0" u="none" strike="noStrike" dirty="0">
                          <a:solidFill>
                            <a:srgbClr val="000000"/>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x-none" sz="1600" b="1" i="0" u="none" strike="noStrike" dirty="0">
                          <a:solidFill>
                            <a:srgbClr val="000000"/>
                          </a:solidFill>
                          <a:effectLst/>
                          <a:latin typeface="Calibri" panose="020F0502020204030204" pitchFamily="34" charset="0"/>
                        </a:rPr>
                        <a:t>Participantes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x-none" sz="1600" b="1" i="0" u="none" strike="noStrike" dirty="0">
                          <a:solidFill>
                            <a:srgbClr val="000000"/>
                          </a:solidFill>
                          <a:effectLst/>
                          <a:latin typeface="Calibri" panose="020F0502020204030204" pitchFamily="34" charset="0"/>
                        </a:rPr>
                        <a:t>Idóneos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x-none" sz="1600" b="1" i="0" u="none" strike="noStrike">
                          <a:solidFill>
                            <a:srgbClr val="000000"/>
                          </a:solidFill>
                          <a:effectLst/>
                          <a:latin typeface="Calibri" panose="020F0502020204030204" pitchFamily="34" charset="0"/>
                        </a:rPr>
                        <a:t>Plazas asignadas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2278145576"/>
                  </a:ext>
                </a:extLst>
              </a:tr>
              <a:tr h="352936">
                <a:tc>
                  <a:txBody>
                    <a:bodyPr/>
                    <a:lstStyle/>
                    <a:p>
                      <a:pPr algn="l" fontAlgn="b"/>
                      <a:r>
                        <a:rPr lang="x-none" sz="1600" b="1" i="0" u="none" strike="noStrike">
                          <a:solidFill>
                            <a:srgbClr val="000000"/>
                          </a:solidFill>
                          <a:effectLst/>
                          <a:latin typeface="Calibri" panose="020F0502020204030204" pitchFamily="34" charset="0"/>
                        </a:rPr>
                        <a:t>Eval. Ingreso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x-none" sz="1600" b="0" i="0" u="none" strike="noStrike">
                          <a:solidFill>
                            <a:srgbClr val="000000"/>
                          </a:solidFill>
                          <a:effectLst/>
                          <a:latin typeface="Calibri" panose="020F0502020204030204" pitchFamily="34" charset="0"/>
                        </a:rPr>
                        <a:t>536,112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x-none" sz="1600" b="0" i="0" u="none" strike="noStrike" dirty="0">
                          <a:solidFill>
                            <a:srgbClr val="000000"/>
                          </a:solidFill>
                          <a:effectLst/>
                          <a:latin typeface="Calibri" panose="020F0502020204030204" pitchFamily="34" charset="0"/>
                        </a:rPr>
                        <a:t>269,676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x-none" sz="1600" b="0" i="0" u="none" strike="noStrike">
                          <a:solidFill>
                            <a:srgbClr val="000000"/>
                          </a:solidFill>
                          <a:effectLst/>
                          <a:latin typeface="Calibri" panose="020F0502020204030204" pitchFamily="34" charset="0"/>
                        </a:rPr>
                        <a:t>130,201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478904863"/>
                  </a:ext>
                </a:extLst>
              </a:tr>
              <a:tr h="450567">
                <a:tc>
                  <a:txBody>
                    <a:bodyPr/>
                    <a:lstStyle/>
                    <a:p>
                      <a:pPr algn="l" fontAlgn="b"/>
                      <a:r>
                        <a:rPr lang="x-none" sz="1600" b="1"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l" fontAlgn="b"/>
                      <a:r>
                        <a:rPr lang="x-none" sz="1600" b="0" i="0" u="none" strike="noStrike" dirty="0">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x-none" sz="1600" b="0" i="0" u="none" strike="noStrike" dirty="0">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x-none" sz="1600" b="0" i="0" u="none" strike="noStrike" dirty="0">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2074666465"/>
                  </a:ext>
                </a:extLst>
              </a:tr>
              <a:tr h="352936">
                <a:tc>
                  <a:txBody>
                    <a:bodyPr/>
                    <a:lstStyle/>
                    <a:p>
                      <a:pPr algn="l" fontAlgn="b"/>
                      <a:r>
                        <a:rPr lang="x-none" sz="1600" b="1" i="0" u="none" strike="noStrike">
                          <a:solidFill>
                            <a:srgbClr val="000000"/>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x-none" sz="1600" b="1" i="0" u="none" strike="noStrike">
                          <a:solidFill>
                            <a:srgbClr val="000000"/>
                          </a:solidFill>
                          <a:effectLst/>
                          <a:latin typeface="Calibri" panose="020F0502020204030204" pitchFamily="34" charset="0"/>
                        </a:rPr>
                        <a:t>Participantes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x-none" sz="1600" b="1" i="0" u="none" strike="noStrike">
                          <a:solidFill>
                            <a:srgbClr val="000000"/>
                          </a:solidFill>
                          <a:effectLst/>
                          <a:latin typeface="Calibri" panose="020F0502020204030204" pitchFamily="34" charset="0"/>
                        </a:rPr>
                        <a:t>Idóneos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x-none" sz="1600" b="1" i="0" u="none" strike="noStrike" dirty="0">
                          <a:solidFill>
                            <a:srgbClr val="000000"/>
                          </a:solidFill>
                          <a:effectLst/>
                          <a:latin typeface="Calibri" panose="020F0502020204030204" pitchFamily="34" charset="0"/>
                        </a:rPr>
                        <a:t>Plazas asignadas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4180054992"/>
                  </a:ext>
                </a:extLst>
              </a:tr>
              <a:tr h="352936">
                <a:tc>
                  <a:txBody>
                    <a:bodyPr/>
                    <a:lstStyle/>
                    <a:p>
                      <a:pPr algn="l" fontAlgn="b"/>
                      <a:r>
                        <a:rPr lang="x-none" sz="1600" b="1" i="0" u="none" strike="noStrike">
                          <a:solidFill>
                            <a:srgbClr val="000000"/>
                          </a:solidFill>
                          <a:effectLst/>
                          <a:latin typeface="Calibri" panose="020F0502020204030204" pitchFamily="34" charset="0"/>
                        </a:rPr>
                        <a:t>Promoción</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x-none" sz="1600" b="0" i="0" u="none" strike="noStrike">
                          <a:solidFill>
                            <a:srgbClr val="000000"/>
                          </a:solidFill>
                          <a:effectLst/>
                          <a:latin typeface="Calibri" panose="020F0502020204030204" pitchFamily="34" charset="0"/>
                        </a:rPr>
                        <a:t>134,009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x-none" sz="1600" b="0" i="0" u="none" strike="noStrike">
                          <a:solidFill>
                            <a:srgbClr val="000000"/>
                          </a:solidFill>
                          <a:effectLst/>
                          <a:latin typeface="Calibri" panose="020F0502020204030204" pitchFamily="34" charset="0"/>
                        </a:rPr>
                        <a:t>63,825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x-none" sz="1600" b="0" i="0" u="none" strike="noStrike" dirty="0">
                          <a:solidFill>
                            <a:srgbClr val="000000"/>
                          </a:solidFill>
                          <a:effectLst/>
                          <a:latin typeface="Calibri" panose="020F0502020204030204" pitchFamily="34" charset="0"/>
                        </a:rPr>
                        <a:t>30,907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647748106"/>
                  </a:ext>
                </a:extLst>
              </a:tr>
              <a:tr h="336130">
                <a:tc gridSpan="3">
                  <a:txBody>
                    <a:bodyPr/>
                    <a:lstStyle/>
                    <a:p>
                      <a:pPr algn="r" fontAlgn="b"/>
                      <a:r>
                        <a:rPr lang="x-none" sz="1600" b="0" i="0" u="none" strike="noStrike" dirty="0">
                          <a:solidFill>
                            <a:srgbClr val="000000"/>
                          </a:solidFill>
                          <a:effectLst/>
                          <a:latin typeface="Calibri" panose="020F0502020204030204" pitchFamily="34" charset="0"/>
                        </a:rPr>
                        <a:t>Directores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lang="x-none"/>
                    </a:p>
                  </a:txBody>
                  <a:tcPr/>
                </a:tc>
                <a:tc hMerge="1">
                  <a:txBody>
                    <a:bodyPr/>
                    <a:lstStyle/>
                    <a:p>
                      <a:endParaRPr lang="x-none"/>
                    </a:p>
                  </a:txBody>
                  <a:tcPr/>
                </a:tc>
                <a:tc>
                  <a:txBody>
                    <a:bodyPr/>
                    <a:lstStyle/>
                    <a:p>
                      <a:pPr algn="r" fontAlgn="b"/>
                      <a:r>
                        <a:rPr lang="x-none" sz="1600" b="0" i="0" u="none" strike="noStrike" dirty="0">
                          <a:solidFill>
                            <a:srgbClr val="000000"/>
                          </a:solidFill>
                          <a:effectLst/>
                          <a:latin typeface="Calibri" panose="020F0502020204030204" pitchFamily="34" charset="0"/>
                        </a:rPr>
                        <a:t>20,100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496587833"/>
                  </a:ext>
                </a:extLst>
              </a:tr>
              <a:tr h="336130">
                <a:tc gridSpan="3">
                  <a:txBody>
                    <a:bodyPr/>
                    <a:lstStyle/>
                    <a:p>
                      <a:pPr algn="r" fontAlgn="b"/>
                      <a:r>
                        <a:rPr lang="x-none" sz="1600" b="0" i="0" u="none" strike="noStrike" dirty="0">
                          <a:solidFill>
                            <a:srgbClr val="000000"/>
                          </a:solidFill>
                          <a:effectLst/>
                          <a:latin typeface="Calibri" panose="020F0502020204030204" pitchFamily="34" charset="0"/>
                        </a:rPr>
                        <a:t>Supervisores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hMerge="1">
                  <a:txBody>
                    <a:bodyPr/>
                    <a:lstStyle/>
                    <a:p>
                      <a:endParaRPr lang="x-none"/>
                    </a:p>
                  </a:txBody>
                  <a:tcPr/>
                </a:tc>
                <a:tc hMerge="1">
                  <a:txBody>
                    <a:bodyPr/>
                    <a:lstStyle/>
                    <a:p>
                      <a:endParaRPr lang="x-none"/>
                    </a:p>
                  </a:txBody>
                  <a:tcPr/>
                </a:tc>
                <a:tc>
                  <a:txBody>
                    <a:bodyPr/>
                    <a:lstStyle/>
                    <a:p>
                      <a:pPr algn="r" fontAlgn="b"/>
                      <a:r>
                        <a:rPr lang="x-none" sz="1600" b="0" i="0" u="none" strike="noStrike" dirty="0">
                          <a:solidFill>
                            <a:srgbClr val="000000"/>
                          </a:solidFill>
                          <a:effectLst/>
                          <a:latin typeface="Calibri" panose="020F0502020204030204" pitchFamily="34" charset="0"/>
                        </a:rPr>
                        <a:t>3,533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626643192"/>
                  </a:ext>
                </a:extLst>
              </a:tr>
              <a:tr h="336130">
                <a:tc gridSpan="3">
                  <a:txBody>
                    <a:bodyPr/>
                    <a:lstStyle/>
                    <a:p>
                      <a:pPr algn="r" fontAlgn="b"/>
                      <a:r>
                        <a:rPr lang="x-none" sz="1600" b="0" i="0" u="none" strike="noStrike" dirty="0">
                          <a:solidFill>
                            <a:srgbClr val="000000"/>
                          </a:solidFill>
                          <a:effectLst/>
                          <a:latin typeface="Calibri" panose="020F0502020204030204" pitchFamily="34" charset="0"/>
                        </a:rPr>
                        <a:t>ATP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x-none"/>
                    </a:p>
                  </a:txBody>
                  <a:tcPr/>
                </a:tc>
                <a:tc hMerge="1">
                  <a:txBody>
                    <a:bodyPr/>
                    <a:lstStyle/>
                    <a:p>
                      <a:endParaRPr lang="x-none"/>
                    </a:p>
                  </a:txBody>
                  <a:tcPr/>
                </a:tc>
                <a:tc>
                  <a:txBody>
                    <a:bodyPr/>
                    <a:lstStyle/>
                    <a:p>
                      <a:pPr algn="r" fontAlgn="b"/>
                      <a:r>
                        <a:rPr lang="x-none" sz="1600" b="0" i="0" u="none" strike="noStrike" dirty="0">
                          <a:solidFill>
                            <a:srgbClr val="000000"/>
                          </a:solidFill>
                          <a:effectLst/>
                          <a:latin typeface="Calibri" panose="020F0502020204030204" pitchFamily="34" charset="0"/>
                        </a:rPr>
                        <a:t>7,334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2375764189"/>
                  </a:ext>
                </a:extLst>
              </a:tr>
              <a:tr h="446233">
                <a:tc>
                  <a:txBody>
                    <a:bodyPr/>
                    <a:lstStyle/>
                    <a:p>
                      <a:pPr algn="r" fontAlgn="b"/>
                      <a:r>
                        <a:rPr lang="x-none" sz="1600" b="0"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solidFill>
                      <a:srgbClr val="FFFFFF"/>
                    </a:solidFill>
                  </a:tcPr>
                </a:tc>
                <a:tc>
                  <a:txBody>
                    <a:bodyPr/>
                    <a:lstStyle/>
                    <a:p>
                      <a:pPr algn="r" fontAlgn="b"/>
                      <a:r>
                        <a:rPr lang="x-none" sz="1600" b="0"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r" fontAlgn="b"/>
                      <a:r>
                        <a:rPr lang="x-none" sz="1600" b="0" i="0" u="none" strike="noStrike">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x-none" sz="1600" b="0" i="0" u="none" strike="noStrike" dirty="0">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2662631164"/>
                  </a:ext>
                </a:extLst>
              </a:tr>
              <a:tr h="352936">
                <a:tc>
                  <a:txBody>
                    <a:bodyPr/>
                    <a:lstStyle/>
                    <a:p>
                      <a:pPr algn="r" fontAlgn="b"/>
                      <a:r>
                        <a:rPr lang="x-none" sz="1600" b="0" i="0" u="none" strike="noStrike">
                          <a:solidFill>
                            <a:srgbClr val="000000"/>
                          </a:solidFill>
                          <a:effectLst/>
                          <a:latin typeface="Calibri" panose="020F0502020204030204" pitchFamily="34" charset="0"/>
                        </a:rPr>
                        <a:t> </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gridSpan="3">
                  <a:txBody>
                    <a:bodyPr/>
                    <a:lstStyle/>
                    <a:p>
                      <a:pPr algn="ctr" fontAlgn="b"/>
                      <a:r>
                        <a:rPr lang="x-none" sz="1600" b="1" i="0" u="none" strike="noStrike" dirty="0">
                          <a:solidFill>
                            <a:srgbClr val="000000"/>
                          </a:solidFill>
                          <a:effectLst/>
                          <a:latin typeface="Calibri" panose="020F0502020204030204" pitchFamily="34" charset="0"/>
                        </a:rPr>
                        <a:t>Docentes evaluados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x-none"/>
                    </a:p>
                  </a:txBody>
                  <a:tcPr/>
                </a:tc>
                <a:tc hMerge="1">
                  <a:txBody>
                    <a:bodyPr/>
                    <a:lstStyle/>
                    <a:p>
                      <a:endParaRPr lang="x-none"/>
                    </a:p>
                  </a:txBody>
                  <a:tcPr/>
                </a:tc>
                <a:extLst>
                  <a:ext uri="{0D108BD9-81ED-4DB2-BD59-A6C34878D82A}">
                    <a16:rowId xmlns:a16="http://schemas.microsoft.com/office/drawing/2014/main" xmlns="" val="1986805566"/>
                  </a:ext>
                </a:extLst>
              </a:tr>
              <a:tr h="352936">
                <a:tc>
                  <a:txBody>
                    <a:bodyPr/>
                    <a:lstStyle/>
                    <a:p>
                      <a:pPr algn="l" fontAlgn="b"/>
                      <a:r>
                        <a:rPr lang="x-none" sz="1600" b="1" i="0" u="none" strike="noStrike" dirty="0">
                          <a:solidFill>
                            <a:srgbClr val="000000"/>
                          </a:solidFill>
                          <a:effectLst/>
                          <a:latin typeface="Calibri" panose="020F0502020204030204" pitchFamily="34" charset="0"/>
                        </a:rPr>
                        <a:t>Permanencia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gridSpan="3">
                  <a:txBody>
                    <a:bodyPr/>
                    <a:lstStyle/>
                    <a:p>
                      <a:pPr algn="ctr" fontAlgn="b"/>
                      <a:r>
                        <a:rPr lang="x-none" sz="1600" b="0" i="0" u="none" strike="noStrike" dirty="0">
                          <a:solidFill>
                            <a:srgbClr val="000000"/>
                          </a:solidFill>
                          <a:effectLst/>
                          <a:latin typeface="Calibri" panose="020F0502020204030204" pitchFamily="34" charset="0"/>
                        </a:rPr>
                        <a:t>343,569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hMerge="1">
                  <a:txBody>
                    <a:bodyPr/>
                    <a:lstStyle/>
                    <a:p>
                      <a:endParaRPr lang="x-none"/>
                    </a:p>
                  </a:txBody>
                  <a:tcPr/>
                </a:tc>
                <a:tc hMerge="1">
                  <a:txBody>
                    <a:bodyPr/>
                    <a:lstStyle/>
                    <a:p>
                      <a:endParaRPr lang="x-none"/>
                    </a:p>
                  </a:txBody>
                  <a:tcPr/>
                </a:tc>
                <a:extLst>
                  <a:ext uri="{0D108BD9-81ED-4DB2-BD59-A6C34878D82A}">
                    <a16:rowId xmlns:a16="http://schemas.microsoft.com/office/drawing/2014/main" xmlns="" val="2058124041"/>
                  </a:ext>
                </a:extLst>
              </a:tr>
            </a:tbl>
          </a:graphicData>
        </a:graphic>
      </p:graphicFrame>
    </p:spTree>
    <p:extLst>
      <p:ext uri="{BB962C8B-B14F-4D97-AF65-F5344CB8AC3E}">
        <p14:creationId xmlns:p14="http://schemas.microsoft.com/office/powerpoint/2010/main" val="18005221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53580" y="-368763"/>
            <a:ext cx="9143996" cy="97082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x-none" sz="2000" b="1" dirty="0">
                <a:solidFill>
                  <a:schemeClr val="tx1"/>
                </a:solidFill>
                <a:latin typeface="Lucida Sans" panose="020B0602030504020204" pitchFamily="34" charset="0"/>
                <a:cs typeface="Avenir Book"/>
              </a:rPr>
              <a:t>       </a:t>
            </a:r>
            <a:endParaRPr lang="es-ES" sz="2000" b="1" dirty="0">
              <a:ln>
                <a:solidFill>
                  <a:srgbClr val="000000"/>
                </a:solidFill>
              </a:ln>
              <a:solidFill>
                <a:schemeClr val="tx1"/>
              </a:solidFill>
              <a:latin typeface="Lucida Sans" panose="020B0602030504020204" pitchFamily="34" charset="0"/>
              <a:cs typeface="Gill Sans"/>
            </a:endParaRPr>
          </a:p>
        </p:txBody>
      </p:sp>
      <p:sp>
        <p:nvSpPr>
          <p:cNvPr id="5" name="Marcador de contenido 4"/>
          <p:cNvSpPr>
            <a:spLocks noGrp="1"/>
          </p:cNvSpPr>
          <p:nvPr>
            <p:ph idx="1"/>
          </p:nvPr>
        </p:nvSpPr>
        <p:spPr>
          <a:xfrm>
            <a:off x="457200" y="1111044"/>
            <a:ext cx="8104405" cy="5363847"/>
          </a:xfrm>
        </p:spPr>
        <p:txBody>
          <a:bodyPr>
            <a:normAutofit fontScale="55000" lnSpcReduction="20000"/>
          </a:bodyPr>
          <a:lstStyle/>
          <a:p>
            <a:pPr marL="0" indent="0">
              <a:buNone/>
            </a:pPr>
            <a:endParaRPr lang="mr-IN" sz="1800" dirty="0"/>
          </a:p>
          <a:p>
            <a:pPr>
              <a:buAutoNum type="alphaLcParenR"/>
            </a:pPr>
            <a:endParaRPr lang="mr-IN" sz="1800" dirty="0"/>
          </a:p>
          <a:p>
            <a:pPr>
              <a:buAutoNum type="alphaLcParenR"/>
            </a:pPr>
            <a:endParaRPr lang="mr-IN" sz="1800" dirty="0"/>
          </a:p>
          <a:p>
            <a:pPr>
              <a:buAutoNum type="alphaLcParenR"/>
            </a:pPr>
            <a:r>
              <a:rPr lang="mr-IN" sz="2900" dirty="0"/>
              <a:t>Es diseñada y controlada centralmente: CNSPD (define) , INEE (norma y supervisa) y Ceneval (diseña y controla la aplicación) </a:t>
            </a:r>
          </a:p>
          <a:p>
            <a:pPr>
              <a:buAutoNum type="alphaLcParenR"/>
            </a:pPr>
            <a:r>
              <a:rPr lang="mr-IN" sz="2900" dirty="0"/>
              <a:t>Es totalmente externa a la escuela: no participan ni autoridades inmediatas, ni usuarios, ni colegas...</a:t>
            </a:r>
          </a:p>
          <a:p>
            <a:pPr>
              <a:buFont typeface="Arial"/>
              <a:buAutoNum type="alphaLcParenR"/>
            </a:pPr>
            <a:r>
              <a:rPr lang="mr-IN" sz="2900" dirty="0"/>
              <a:t>Aplica instrumentos generales para “evaluar” desempeños específicos, dado que evalúa, mediante instrumentos de aplicación masiva, el desempeño de cientos de miles de profeores cada año.</a:t>
            </a:r>
          </a:p>
          <a:p>
            <a:pPr>
              <a:buFont typeface="Arial"/>
              <a:buAutoNum type="alphaLcParenR"/>
            </a:pPr>
            <a:r>
              <a:rPr lang="mr-IN" sz="2900" dirty="0"/>
              <a:t>No evalúa la práctica docente real (sino mediante instrumentos indirectos que dan cuenta, se dice, de la misma. Evaluar la práctica fue la principal oferta de la nueva reforma – a diferencia de la Carrera Magisterial- ACE, que evaluaba mediante resultados de la prueba ENLACE, de triste memoria.</a:t>
            </a:r>
          </a:p>
          <a:p>
            <a:pPr marL="0" indent="0">
              <a:buNone/>
            </a:pPr>
            <a:endParaRPr lang="mr-IN" sz="2900" dirty="0"/>
          </a:p>
          <a:p>
            <a:pPr marL="0" indent="0">
              <a:buNone/>
            </a:pPr>
            <a:endParaRPr lang="mr-IN" sz="2900" dirty="0"/>
          </a:p>
          <a:p>
            <a:pPr marL="0" indent="0">
              <a:buNone/>
            </a:pPr>
            <a:r>
              <a:rPr lang="mr-IN" sz="2900" dirty="0"/>
              <a:t>El primer modelo de evaluación fue sustituido (tras la primera experiencia de 2015), los “casos” (verdaderos abusrdos) fueron eliminados. La SEP argumenta que los resultados  han mejorado en la evaluación, pero los datos no son comparables si el instrumento cambió en grado mayor.</a:t>
            </a:r>
          </a:p>
          <a:p>
            <a:pPr>
              <a:buAutoNum type="alphaLcParenR"/>
            </a:pPr>
            <a:endParaRPr lang="mr-IN" sz="2900" dirty="0"/>
          </a:p>
          <a:p>
            <a:pPr>
              <a:buAutoNum type="alphaLcParenR"/>
            </a:pPr>
            <a:endParaRPr lang="mr-IN" sz="2900" dirty="0"/>
          </a:p>
          <a:p>
            <a:pPr marL="0" indent="0">
              <a:buNone/>
            </a:pPr>
            <a:r>
              <a:rPr lang="mr-IN" sz="2900" dirty="0"/>
              <a:t> </a:t>
            </a:r>
          </a:p>
          <a:p>
            <a:pPr marL="0" indent="0">
              <a:buNone/>
            </a:pPr>
            <a:endParaRPr lang="mr-IN" sz="1800" dirty="0"/>
          </a:p>
          <a:p>
            <a:pPr marL="0" indent="0">
              <a:buNone/>
            </a:pPr>
            <a:r>
              <a:rPr lang="mr-IN" sz="1800" dirty="0"/>
              <a:t> </a:t>
            </a:r>
          </a:p>
          <a:p>
            <a:pPr marL="0" indent="0">
              <a:buNone/>
            </a:pPr>
            <a:endParaRPr lang="mr-IN" sz="1800" dirty="0"/>
          </a:p>
          <a:p>
            <a:pPr marL="0" indent="0">
              <a:buNone/>
            </a:pPr>
            <a:endParaRPr lang="mr-IN" sz="1800" dirty="0"/>
          </a:p>
          <a:p>
            <a:pPr marL="0" indent="0">
              <a:buNone/>
            </a:pPr>
            <a:endParaRPr lang="mr-IN" sz="1800" dirty="0"/>
          </a:p>
          <a:p>
            <a:pPr marL="0" indent="0">
              <a:buNone/>
            </a:pPr>
            <a:endParaRPr lang="es-ES_tradnl" sz="1800" dirty="0"/>
          </a:p>
          <a:p>
            <a:pPr marL="0" indent="0">
              <a:buNone/>
            </a:pPr>
            <a:endParaRPr lang="es-ES_tradnl" sz="1800" dirty="0"/>
          </a:p>
          <a:p>
            <a:pPr lvl="2"/>
            <a:endParaRPr lang="es-ES_tradnl" sz="1000" dirty="0"/>
          </a:p>
          <a:p>
            <a:pPr lvl="2"/>
            <a:endParaRPr lang="es-ES_tradnl" sz="1000" dirty="0"/>
          </a:p>
          <a:p>
            <a:pPr lvl="2"/>
            <a:endParaRPr lang="es-ES_tradnl" sz="1000" dirty="0"/>
          </a:p>
          <a:p>
            <a:pPr lvl="2"/>
            <a:endParaRPr lang="es-ES_tradnl" sz="1000" dirty="0"/>
          </a:p>
          <a:p>
            <a:pPr lvl="2"/>
            <a:endParaRPr lang="x-none" sz="1000" dirty="0"/>
          </a:p>
        </p:txBody>
      </p:sp>
      <p:sp>
        <p:nvSpPr>
          <p:cNvPr id="3" name="CuadroTexto 2"/>
          <p:cNvSpPr txBox="1"/>
          <p:nvPr/>
        </p:nvSpPr>
        <p:spPr>
          <a:xfrm>
            <a:off x="582391" y="278895"/>
            <a:ext cx="7979214" cy="646331"/>
          </a:xfrm>
          <a:prstGeom prst="rect">
            <a:avLst/>
          </a:prstGeom>
          <a:noFill/>
        </p:spPr>
        <p:txBody>
          <a:bodyPr wrap="square" rtlCol="0">
            <a:spAutoFit/>
          </a:bodyPr>
          <a:lstStyle/>
          <a:p>
            <a:pPr algn="ctr"/>
            <a:r>
              <a:rPr lang="es-ES" b="1" dirty="0"/>
              <a:t>Pero la evaluación puesta en marcha está lejos de cumplir estas megalómanas pretensiones</a:t>
            </a:r>
            <a:endParaRPr lang="es-ES" dirty="0"/>
          </a:p>
        </p:txBody>
      </p:sp>
    </p:spTree>
    <p:extLst>
      <p:ext uri="{BB962C8B-B14F-4D97-AF65-F5344CB8AC3E}">
        <p14:creationId xmlns:p14="http://schemas.microsoft.com/office/powerpoint/2010/main" val="8680806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53580" y="-368763"/>
            <a:ext cx="9143996" cy="97082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x-none" sz="2000" b="1" dirty="0">
                <a:solidFill>
                  <a:schemeClr val="tx1"/>
                </a:solidFill>
                <a:latin typeface="Lucida Sans" panose="020B0602030504020204" pitchFamily="34" charset="0"/>
                <a:cs typeface="Avenir Book"/>
              </a:rPr>
              <a:t>       </a:t>
            </a:r>
            <a:endParaRPr lang="es-ES" sz="2000" b="1" dirty="0">
              <a:ln>
                <a:solidFill>
                  <a:srgbClr val="000000"/>
                </a:solidFill>
              </a:ln>
              <a:solidFill>
                <a:schemeClr val="tx1"/>
              </a:solidFill>
              <a:latin typeface="Lucida Sans" panose="020B0602030504020204" pitchFamily="34" charset="0"/>
              <a:cs typeface="Gill Sans"/>
            </a:endParaRPr>
          </a:p>
        </p:txBody>
      </p:sp>
      <p:sp>
        <p:nvSpPr>
          <p:cNvPr id="5" name="Marcador de contenido 4"/>
          <p:cNvSpPr>
            <a:spLocks noGrp="1"/>
          </p:cNvSpPr>
          <p:nvPr>
            <p:ph idx="1"/>
          </p:nvPr>
        </p:nvSpPr>
        <p:spPr>
          <a:xfrm>
            <a:off x="457200" y="1111044"/>
            <a:ext cx="8229600" cy="5015119"/>
          </a:xfrm>
        </p:spPr>
        <p:txBody>
          <a:bodyPr>
            <a:normAutofit fontScale="85000" lnSpcReduction="20000"/>
          </a:bodyPr>
          <a:lstStyle/>
          <a:p>
            <a:pPr marL="0" indent="0">
              <a:buNone/>
            </a:pPr>
            <a:endParaRPr lang="mr-IN" sz="1800" dirty="0"/>
          </a:p>
          <a:p>
            <a:pPr marL="0" indent="0">
              <a:buNone/>
            </a:pPr>
            <a:r>
              <a:rPr lang="mr-IN" sz="1800" dirty="0"/>
              <a:t>Presupuesto para las escuelas: se experimentó en 25 mil escuelas, como parte del programa de infraestrcutura denominado “Programa de la reforma educativa”: Se anotó ämbiguamente en la Ley General de Educación.Aurelio Nuño prometió dotar de presupuesto a 75 mil escuelas. Sigue siendo una aspiración, así se apunta en la propuesta de política educativa del INEE para el siguiente periodo de gobierno federal.</a:t>
            </a:r>
          </a:p>
          <a:p>
            <a:pPr marL="0" indent="0">
              <a:buNone/>
            </a:pPr>
            <a:r>
              <a:rPr lang="mr-IN" sz="1800" dirty="0"/>
              <a:t>Conectividad y computadoras portátiles.</a:t>
            </a:r>
          </a:p>
          <a:p>
            <a:pPr marL="0" indent="0">
              <a:buNone/>
            </a:pPr>
            <a:r>
              <a:rPr lang="mr-IN" sz="1800" dirty="0"/>
              <a:t>Escuelas de tiempo completo.</a:t>
            </a:r>
          </a:p>
          <a:p>
            <a:pPr marL="0" indent="0">
              <a:buNone/>
            </a:pPr>
            <a:r>
              <a:rPr lang="mr-IN" sz="1800" dirty="0"/>
              <a:t>Tutoría y Sate. Promesas incumplidas</a:t>
            </a:r>
          </a:p>
          <a:p>
            <a:pPr marL="0" indent="0">
              <a:buNone/>
            </a:pPr>
            <a:r>
              <a:rPr lang="mr-IN" sz="1800" dirty="0"/>
              <a:t>Actualización docente. Regresión. Hasta 2016 la dirección se encargó de evaluación. Efectos no deseados (muy previsibles)</a:t>
            </a:r>
          </a:p>
          <a:p>
            <a:pPr marL="0" indent="0">
              <a:buNone/>
            </a:pPr>
            <a:r>
              <a:rPr lang="mr-IN" sz="1800" dirty="0"/>
              <a:t>Nuevo currículo. Haste este ciclo escolar. También libros y materiaes para preescolar, 1 y 2 de primaria y 1 de secundaria.</a:t>
            </a:r>
          </a:p>
          <a:p>
            <a:pPr marL="0" indent="0">
              <a:buNone/>
            </a:pPr>
            <a:r>
              <a:rPr lang="mr-IN" sz="1800" dirty="0"/>
              <a:t>Rediseño de las Normales. Avance parcial... </a:t>
            </a:r>
            <a:r>
              <a:rPr lang="es-ES" sz="1800" dirty="0"/>
              <a:t>H</a:t>
            </a:r>
            <a:r>
              <a:rPr lang="mr-IN" sz="1800" dirty="0"/>
              <a:t>ace unos días que se publicaron los planes de estudio... </a:t>
            </a:r>
            <a:r>
              <a:rPr lang="es-ES" sz="1800" dirty="0"/>
              <a:t>Y</a:t>
            </a:r>
            <a:r>
              <a:rPr lang="mr-IN" sz="1800" dirty="0"/>
              <a:t> se dice que se cuenta con los programas del primer semestre.</a:t>
            </a:r>
          </a:p>
          <a:p>
            <a:pPr marL="0" indent="0">
              <a:buNone/>
            </a:pPr>
            <a:endParaRPr lang="mr-IN" sz="1800" dirty="0"/>
          </a:p>
          <a:p>
            <a:pPr marL="0" indent="0">
              <a:buNone/>
            </a:pPr>
            <a:endParaRPr lang="mr-IN" sz="1800" dirty="0"/>
          </a:p>
          <a:p>
            <a:pPr marL="0" indent="0">
              <a:buNone/>
            </a:pPr>
            <a:endParaRPr lang="mr-IN" sz="1800" dirty="0"/>
          </a:p>
          <a:p>
            <a:pPr marL="0" indent="0">
              <a:buNone/>
            </a:pPr>
            <a:endParaRPr lang="mr-IN" sz="1800" dirty="0"/>
          </a:p>
          <a:p>
            <a:pPr marL="0" indent="0">
              <a:buNone/>
            </a:pPr>
            <a:endParaRPr lang="mr-IN" sz="1800" dirty="0"/>
          </a:p>
          <a:p>
            <a:pPr marL="0" indent="0">
              <a:buNone/>
            </a:pPr>
            <a:r>
              <a:rPr lang="mr-IN" sz="1800" dirty="0"/>
              <a:t> </a:t>
            </a:r>
          </a:p>
          <a:p>
            <a:pPr marL="0" indent="0">
              <a:buNone/>
            </a:pPr>
            <a:endParaRPr lang="mr-IN" sz="1800" dirty="0"/>
          </a:p>
          <a:p>
            <a:pPr marL="0" indent="0">
              <a:buNone/>
            </a:pPr>
            <a:r>
              <a:rPr lang="mr-IN" sz="1800" dirty="0"/>
              <a:t> </a:t>
            </a:r>
          </a:p>
          <a:p>
            <a:pPr marL="0" indent="0">
              <a:buNone/>
            </a:pPr>
            <a:endParaRPr lang="mr-IN" sz="1800" dirty="0"/>
          </a:p>
          <a:p>
            <a:pPr marL="0" indent="0">
              <a:buNone/>
            </a:pPr>
            <a:endParaRPr lang="mr-IN" sz="1800" dirty="0"/>
          </a:p>
          <a:p>
            <a:pPr marL="0" indent="0">
              <a:buNone/>
            </a:pPr>
            <a:endParaRPr lang="mr-IN" sz="1800" dirty="0"/>
          </a:p>
          <a:p>
            <a:pPr marL="0" indent="0">
              <a:buNone/>
            </a:pPr>
            <a:endParaRPr lang="es-ES_tradnl" sz="1800" dirty="0"/>
          </a:p>
          <a:p>
            <a:pPr marL="0" indent="0">
              <a:buNone/>
            </a:pPr>
            <a:endParaRPr lang="es-ES_tradnl" sz="1800" dirty="0"/>
          </a:p>
          <a:p>
            <a:pPr lvl="2"/>
            <a:endParaRPr lang="es-ES_tradnl" sz="1000" dirty="0"/>
          </a:p>
          <a:p>
            <a:pPr lvl="2"/>
            <a:endParaRPr lang="es-ES_tradnl" sz="1000" dirty="0"/>
          </a:p>
          <a:p>
            <a:pPr lvl="2"/>
            <a:endParaRPr lang="es-ES_tradnl" sz="1000" dirty="0"/>
          </a:p>
          <a:p>
            <a:pPr lvl="2"/>
            <a:endParaRPr lang="es-ES_tradnl" sz="1000" dirty="0"/>
          </a:p>
          <a:p>
            <a:pPr lvl="2"/>
            <a:endParaRPr lang="x-none" sz="1000" dirty="0"/>
          </a:p>
        </p:txBody>
      </p:sp>
      <p:sp>
        <p:nvSpPr>
          <p:cNvPr id="3" name="CuadroTexto 2"/>
          <p:cNvSpPr txBox="1"/>
          <p:nvPr/>
        </p:nvSpPr>
        <p:spPr>
          <a:xfrm>
            <a:off x="582391" y="278895"/>
            <a:ext cx="7979214" cy="369332"/>
          </a:xfrm>
          <a:prstGeom prst="rect">
            <a:avLst/>
          </a:prstGeom>
          <a:noFill/>
        </p:spPr>
        <p:txBody>
          <a:bodyPr wrap="square" rtlCol="0">
            <a:spAutoFit/>
          </a:bodyPr>
          <a:lstStyle/>
          <a:p>
            <a:r>
              <a:rPr lang="es-ES" b="1" dirty="0"/>
              <a:t>Avances en las “otras líneas de acción”</a:t>
            </a:r>
            <a:endParaRPr lang="es-ES" dirty="0"/>
          </a:p>
        </p:txBody>
      </p:sp>
    </p:spTree>
    <p:extLst>
      <p:ext uri="{BB962C8B-B14F-4D97-AF65-F5344CB8AC3E}">
        <p14:creationId xmlns:p14="http://schemas.microsoft.com/office/powerpoint/2010/main" val="4042741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nvPr>
        </p:nvGraphicFramePr>
        <p:xfrm>
          <a:off x="740229" y="2106385"/>
          <a:ext cx="5323114" cy="33854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TextBox 14"/>
          <p:cNvSpPr txBox="1"/>
          <p:nvPr/>
        </p:nvSpPr>
        <p:spPr>
          <a:xfrm>
            <a:off x="756556" y="1650852"/>
            <a:ext cx="2645229" cy="415498"/>
          </a:xfrm>
          <a:prstGeom prst="rect">
            <a:avLst/>
          </a:prstGeom>
          <a:noFill/>
        </p:spPr>
        <p:txBody>
          <a:bodyPr wrap="square" rtlCol="0">
            <a:spAutoFit/>
          </a:bodyPr>
          <a:lstStyle/>
          <a:p>
            <a:pPr algn="ctr"/>
            <a:r>
              <a:rPr lang="es-MX" sz="2100" b="1" dirty="0">
                <a:ln w="22225">
                  <a:solidFill>
                    <a:schemeClr val="accent2"/>
                  </a:solidFill>
                  <a:prstDash val="solid"/>
                </a:ln>
                <a:solidFill>
                  <a:schemeClr val="accent2">
                    <a:lumMod val="40000"/>
                    <a:lumOff val="60000"/>
                  </a:schemeClr>
                </a:solidFill>
              </a:rPr>
              <a:t>ANTES</a:t>
            </a:r>
          </a:p>
        </p:txBody>
      </p:sp>
      <p:sp>
        <p:nvSpPr>
          <p:cNvPr id="16" name="TextBox 15"/>
          <p:cNvSpPr txBox="1"/>
          <p:nvPr/>
        </p:nvSpPr>
        <p:spPr>
          <a:xfrm>
            <a:off x="3385457" y="1604686"/>
            <a:ext cx="2253344" cy="461665"/>
          </a:xfrm>
          <a:prstGeom prst="rect">
            <a:avLst/>
          </a:prstGeom>
          <a:noFill/>
        </p:spPr>
        <p:txBody>
          <a:bodyPr wrap="square" rtlCol="0">
            <a:spAutoFit/>
          </a:bodyPr>
          <a:lstStyle/>
          <a:p>
            <a:pPr algn="ctr"/>
            <a:r>
              <a:rPr lang="es-MX" sz="24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rPr>
              <a:t>AHORA</a:t>
            </a:r>
          </a:p>
        </p:txBody>
      </p:sp>
      <p:sp>
        <p:nvSpPr>
          <p:cNvPr id="19" name="TextBox 18"/>
          <p:cNvSpPr txBox="1"/>
          <p:nvPr/>
        </p:nvSpPr>
        <p:spPr>
          <a:xfrm>
            <a:off x="6063343" y="2176434"/>
            <a:ext cx="2558142" cy="646331"/>
          </a:xfrm>
          <a:prstGeom prst="rect">
            <a:avLst/>
          </a:prstGeom>
          <a:noFill/>
        </p:spPr>
        <p:txBody>
          <a:bodyPr wrap="square" rtlCol="0">
            <a:spAutoFit/>
          </a:bodyPr>
          <a:lstStyle/>
          <a:p>
            <a:r>
              <a:rPr lang="es-MX" sz="1200" dirty="0"/>
              <a:t>Los niños </a:t>
            </a:r>
            <a:r>
              <a:rPr lang="es-MX" sz="1200" b="1" dirty="0"/>
              <a:t>aprenden a pensar</a:t>
            </a:r>
            <a:r>
              <a:rPr lang="es-MX" sz="1200" dirty="0"/>
              <a:t>, a razonar y a aprender a lo largo de la vida</a:t>
            </a:r>
          </a:p>
        </p:txBody>
      </p:sp>
      <p:sp>
        <p:nvSpPr>
          <p:cNvPr id="20" name="TextBox 19"/>
          <p:cNvSpPr txBox="1"/>
          <p:nvPr/>
        </p:nvSpPr>
        <p:spPr>
          <a:xfrm>
            <a:off x="740229" y="1046358"/>
            <a:ext cx="7587344" cy="461665"/>
          </a:xfrm>
          <a:prstGeom prst="rect">
            <a:avLst/>
          </a:prstGeom>
          <a:noFill/>
        </p:spPr>
        <p:txBody>
          <a:bodyPr wrap="square" rtlCol="0">
            <a:spAutoFit/>
          </a:bodyPr>
          <a:lstStyle/>
          <a:p>
            <a:r>
              <a:rPr lang="es-MX" sz="2400" b="1" dirty="0"/>
              <a:t>10 innovaciones del Nuevo Modelo Educativo</a:t>
            </a:r>
          </a:p>
        </p:txBody>
      </p:sp>
      <p:sp>
        <p:nvSpPr>
          <p:cNvPr id="21" name="TextBox 20"/>
          <p:cNvSpPr txBox="1"/>
          <p:nvPr/>
        </p:nvSpPr>
        <p:spPr>
          <a:xfrm>
            <a:off x="6063343" y="3049903"/>
            <a:ext cx="2558143" cy="830997"/>
          </a:xfrm>
          <a:prstGeom prst="rect">
            <a:avLst/>
          </a:prstGeom>
          <a:noFill/>
        </p:spPr>
        <p:txBody>
          <a:bodyPr wrap="square" rtlCol="0">
            <a:spAutoFit/>
          </a:bodyPr>
          <a:lstStyle/>
          <a:p>
            <a:r>
              <a:rPr lang="es-MX" sz="1200" dirty="0"/>
              <a:t>Un </a:t>
            </a:r>
            <a:r>
              <a:rPr lang="es-MX" sz="1200" b="1" dirty="0"/>
              <a:t>perfil claro de los logros esperados </a:t>
            </a:r>
            <a:r>
              <a:rPr lang="es-MX" sz="1200" dirty="0"/>
              <a:t>al término de cada nivel, desde el preescolar hasta la educación superior</a:t>
            </a:r>
          </a:p>
        </p:txBody>
      </p:sp>
      <p:sp>
        <p:nvSpPr>
          <p:cNvPr id="22" name="TextBox 21"/>
          <p:cNvSpPr txBox="1"/>
          <p:nvPr/>
        </p:nvSpPr>
        <p:spPr>
          <a:xfrm>
            <a:off x="6063343" y="3917494"/>
            <a:ext cx="2558143" cy="646331"/>
          </a:xfrm>
          <a:prstGeom prst="rect">
            <a:avLst/>
          </a:prstGeom>
          <a:noFill/>
        </p:spPr>
        <p:txBody>
          <a:bodyPr wrap="square" rtlCol="0">
            <a:spAutoFit/>
          </a:bodyPr>
          <a:lstStyle/>
          <a:p>
            <a:r>
              <a:rPr lang="es-MX" sz="1200" dirty="0"/>
              <a:t>Currículo centrado en los aprendizajes clave, que son los que permiten seguir aprendiendo a lo largo de la vida</a:t>
            </a:r>
          </a:p>
        </p:txBody>
      </p:sp>
      <p:sp>
        <p:nvSpPr>
          <p:cNvPr id="23" name="TextBox 22"/>
          <p:cNvSpPr txBox="1"/>
          <p:nvPr/>
        </p:nvSpPr>
        <p:spPr>
          <a:xfrm>
            <a:off x="6063343" y="4689565"/>
            <a:ext cx="2558143" cy="830997"/>
          </a:xfrm>
          <a:prstGeom prst="rect">
            <a:avLst/>
          </a:prstGeom>
          <a:noFill/>
        </p:spPr>
        <p:txBody>
          <a:bodyPr wrap="square" rtlCol="0">
            <a:spAutoFit/>
          </a:bodyPr>
          <a:lstStyle/>
          <a:p>
            <a:r>
              <a:rPr lang="es-MX" sz="1200" dirty="0"/>
              <a:t>Se reconoce la importancia de </a:t>
            </a:r>
            <a:r>
              <a:rPr lang="es-MX" sz="1200" b="1" dirty="0"/>
              <a:t>desarrollar habilidades </a:t>
            </a:r>
            <a:r>
              <a:rPr lang="es-MX" sz="1200" dirty="0"/>
              <a:t>como la autoestima, el autoconocimiento y el trabajo en equipo</a:t>
            </a:r>
          </a:p>
        </p:txBody>
      </p:sp>
      <p:sp>
        <p:nvSpPr>
          <p:cNvPr id="24" name="TextBox 23"/>
          <p:cNvSpPr txBox="1"/>
          <p:nvPr/>
        </p:nvSpPr>
        <p:spPr>
          <a:xfrm>
            <a:off x="740228" y="5715000"/>
            <a:ext cx="4831897" cy="196208"/>
          </a:xfrm>
          <a:prstGeom prst="rect">
            <a:avLst/>
          </a:prstGeom>
          <a:noFill/>
        </p:spPr>
        <p:txBody>
          <a:bodyPr wrap="square" rtlCol="0">
            <a:spAutoFit/>
          </a:bodyPr>
          <a:lstStyle/>
          <a:p>
            <a:r>
              <a:rPr lang="es-MX" sz="675" dirty="0"/>
              <a:t>Fuente: tomado de SEP (2017).</a:t>
            </a:r>
          </a:p>
        </p:txBody>
      </p:sp>
    </p:spTree>
    <p:extLst>
      <p:ext uri="{BB962C8B-B14F-4D97-AF65-F5344CB8AC3E}">
        <p14:creationId xmlns:p14="http://schemas.microsoft.com/office/powerpoint/2010/main" val="6834516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3">
            <a:extLst>
              <a:ext uri="{FF2B5EF4-FFF2-40B4-BE49-F238E27FC236}">
                <a16:creationId xmlns:a16="http://schemas.microsoft.com/office/drawing/2014/main" xmlns="" id="{95829983-AD40-4990-BDBF-CB5B479ED9F9}"/>
              </a:ext>
            </a:extLst>
          </p:cNvPr>
          <p:cNvSpPr txBox="1">
            <a:spLocks noChangeArrowheads="1"/>
          </p:cNvSpPr>
          <p:nvPr/>
        </p:nvSpPr>
        <p:spPr bwMode="auto">
          <a:xfrm>
            <a:off x="492125" y="1876425"/>
            <a:ext cx="8066088" cy="396875"/>
          </a:xfrm>
          <a:prstGeom prst="rect">
            <a:avLst/>
          </a:prstGeom>
          <a:noFill/>
          <a:ln w="9525">
            <a:noFill/>
            <a:miter lim="800000"/>
            <a:headEnd/>
            <a:tailEnd/>
          </a:ln>
        </p:spPr>
        <p:txBody>
          <a:bodyPr>
            <a:spAutoFit/>
          </a:bodyPr>
          <a:lstStyle/>
          <a:p>
            <a:pPr marL="342900" indent="-342900" eaLnBrk="1" fontAlgn="auto" hangingPunct="1">
              <a:spcBef>
                <a:spcPct val="50000"/>
              </a:spcBef>
              <a:spcAft>
                <a:spcPts val="0"/>
              </a:spcAft>
              <a:defRPr/>
            </a:pPr>
            <a:endParaRPr lang="es-MX" sz="2000" kern="0">
              <a:solidFill>
                <a:sysClr val="windowText" lastClr="000000"/>
              </a:solidFill>
              <a:uFill>
                <a:solidFill/>
              </a:uFill>
              <a:ea typeface="Verdana"/>
              <a:cs typeface="Verdana"/>
              <a:sym typeface="Verdana"/>
            </a:endParaRPr>
          </a:p>
        </p:txBody>
      </p:sp>
      <p:pic>
        <p:nvPicPr>
          <p:cNvPr id="20483" name="Imagen 7">
            <a:extLst>
              <a:ext uri="{FF2B5EF4-FFF2-40B4-BE49-F238E27FC236}">
                <a16:creationId xmlns:a16="http://schemas.microsoft.com/office/drawing/2014/main" xmlns="" id="{D4ED572E-BE58-4C9A-A0AF-7D9B2B17397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5288" y="765175"/>
            <a:ext cx="8162925" cy="585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3376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4" y="-135467"/>
            <a:ext cx="9143996" cy="73752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x-none" sz="2000" b="1" dirty="0">
                <a:solidFill>
                  <a:schemeClr val="tx1"/>
                </a:solidFill>
                <a:latin typeface="Lucida Sans" panose="020B0602030504020204" pitchFamily="34" charset="0"/>
                <a:cs typeface="Avenir Book"/>
              </a:rPr>
              <a:t>       </a:t>
            </a:r>
            <a:r>
              <a:rPr lang="es-ES_tradnl" sz="2000" b="1" dirty="0">
                <a:solidFill>
                  <a:schemeClr val="tx1"/>
                </a:solidFill>
                <a:latin typeface="Lucida Sans" panose="020B0602030504020204" pitchFamily="34" charset="0"/>
                <a:cs typeface="Avenir Book"/>
              </a:rPr>
              <a:t>Antecedentes</a:t>
            </a:r>
            <a:endParaRPr lang="es-ES" sz="2000" b="1" dirty="0">
              <a:ln>
                <a:solidFill>
                  <a:srgbClr val="000000"/>
                </a:solidFill>
              </a:ln>
              <a:solidFill>
                <a:schemeClr val="tx1"/>
              </a:solidFill>
              <a:latin typeface="Lucida Sans" panose="020B0602030504020204" pitchFamily="34" charset="0"/>
              <a:cs typeface="Gill Sans"/>
            </a:endParaRPr>
          </a:p>
        </p:txBody>
      </p:sp>
      <p:cxnSp>
        <p:nvCxnSpPr>
          <p:cNvPr id="26" name="Conector recto 25"/>
          <p:cNvCxnSpPr/>
          <p:nvPr/>
        </p:nvCxnSpPr>
        <p:spPr>
          <a:xfrm>
            <a:off x="642324" y="602060"/>
            <a:ext cx="3929674" cy="0"/>
          </a:xfrm>
          <a:prstGeom prst="line">
            <a:avLst/>
          </a:prstGeom>
          <a:ln w="38100" cmpd="sng">
            <a:solidFill>
              <a:schemeClr val="accent2">
                <a:lumMod val="75000"/>
              </a:schemeClr>
            </a:solidFill>
            <a:round/>
          </a:ln>
          <a:effectLst/>
        </p:spPr>
        <p:style>
          <a:lnRef idx="2">
            <a:schemeClr val="accent1"/>
          </a:lnRef>
          <a:fillRef idx="0">
            <a:schemeClr val="accent1"/>
          </a:fillRef>
          <a:effectRef idx="1">
            <a:schemeClr val="accent1"/>
          </a:effectRef>
          <a:fontRef idx="minor">
            <a:schemeClr val="tx1"/>
          </a:fontRef>
        </p:style>
      </p:cxnSp>
      <p:sp>
        <p:nvSpPr>
          <p:cNvPr id="5" name="Marcador de contenido 4"/>
          <p:cNvSpPr>
            <a:spLocks noGrp="1"/>
          </p:cNvSpPr>
          <p:nvPr>
            <p:ph idx="1"/>
          </p:nvPr>
        </p:nvSpPr>
        <p:spPr>
          <a:xfrm>
            <a:off x="457200" y="1111044"/>
            <a:ext cx="8229600" cy="5015119"/>
          </a:xfrm>
        </p:spPr>
        <p:txBody>
          <a:bodyPr>
            <a:normAutofit lnSpcReduction="10000"/>
          </a:bodyPr>
          <a:lstStyle/>
          <a:p>
            <a:pPr marL="0" indent="0">
              <a:buNone/>
            </a:pPr>
            <a:endParaRPr lang="es-ES_tradnl" sz="1800" dirty="0"/>
          </a:p>
          <a:p>
            <a:r>
              <a:rPr lang="x-none" sz="1800" dirty="0"/>
              <a:t>1992: Acuerdo Nacional para la Modernización de la Educación Básica</a:t>
            </a:r>
            <a:r>
              <a:rPr lang="x-none" sz="1700" dirty="0"/>
              <a:t>.</a:t>
            </a:r>
            <a:r>
              <a:rPr lang="es-ES_tradnl" sz="1700" dirty="0"/>
              <a:t> Gobierno federal, gobernadores y CEN del SNTE.</a:t>
            </a:r>
            <a:endParaRPr lang="es-ES_tradnl" sz="1800" dirty="0"/>
          </a:p>
          <a:p>
            <a:endParaRPr lang="x-none" sz="1800" dirty="0"/>
          </a:p>
          <a:p>
            <a:pPr lvl="2"/>
            <a:r>
              <a:rPr lang="x-none" sz="1100" dirty="0"/>
              <a:t>Descentralización de la administración de la educación básica</a:t>
            </a:r>
            <a:r>
              <a:rPr lang="es-ES_tradnl" sz="1100" dirty="0"/>
              <a:t> (federalización). “Acercar la autoridad a la escuela”.</a:t>
            </a:r>
            <a:endParaRPr lang="x-none" sz="1100" dirty="0"/>
          </a:p>
          <a:p>
            <a:pPr lvl="2"/>
            <a:r>
              <a:rPr lang="x-none" sz="1100" dirty="0"/>
              <a:t>Reform</a:t>
            </a:r>
            <a:r>
              <a:rPr lang="es-ES_tradnl" sz="1100" dirty="0" err="1"/>
              <a:t>ulación</a:t>
            </a:r>
            <a:r>
              <a:rPr lang="es-ES_tradnl" sz="1100" dirty="0"/>
              <a:t> de contenidos y materiales educativos</a:t>
            </a:r>
            <a:r>
              <a:rPr lang="x-none" sz="1100" dirty="0"/>
              <a:t>/ </a:t>
            </a:r>
            <a:r>
              <a:rPr lang="es-ES_tradnl" sz="1100" dirty="0"/>
              <a:t>Programa de a</a:t>
            </a:r>
            <a:r>
              <a:rPr lang="x-none" sz="1100" dirty="0"/>
              <a:t>ctualización docente y reforma de la formación inicial</a:t>
            </a:r>
          </a:p>
          <a:p>
            <a:pPr lvl="2"/>
            <a:r>
              <a:rPr lang="x-none" sz="1100" dirty="0"/>
              <a:t>Sistema de estímulos al desempeño docente basado en evaluación</a:t>
            </a:r>
            <a:r>
              <a:rPr lang="es-ES_tradnl" sz="1100" dirty="0"/>
              <a:t> (Programa de Carrera Magisterial).</a:t>
            </a:r>
          </a:p>
          <a:p>
            <a:pPr lvl="2"/>
            <a:r>
              <a:rPr lang="es-ES_tradnl" sz="1100" dirty="0"/>
              <a:t>Apoyos especiales a escuelas situadas en medios de alta marginación (programas  para abatir el rezago educativo) </a:t>
            </a:r>
          </a:p>
          <a:p>
            <a:pPr lvl="2"/>
            <a:r>
              <a:rPr lang="es-ES_tradnl" sz="1100" dirty="0"/>
              <a:t>Participación social en educación (consejos de participación desde la escuela hasta el nivel nacional)</a:t>
            </a:r>
          </a:p>
          <a:p>
            <a:pPr lvl="2"/>
            <a:endParaRPr lang="es-ES_tradnl" sz="1100" dirty="0"/>
          </a:p>
          <a:p>
            <a:pPr marL="914400" lvl="2" indent="0">
              <a:buNone/>
            </a:pPr>
            <a:r>
              <a:rPr lang="es-ES_tradnl" sz="1100" i="1" dirty="0"/>
              <a:t>Pese a la descentralización de la administración educativa,  el SNTE es titular de las relaciones laborales nacionales</a:t>
            </a:r>
          </a:p>
          <a:p>
            <a:pPr marL="914400" lvl="2" indent="0">
              <a:buNone/>
            </a:pPr>
            <a:endParaRPr lang="x-none" sz="1400" i="1" dirty="0"/>
          </a:p>
          <a:p>
            <a:r>
              <a:rPr lang="es-ES_tradnl" sz="1800" dirty="0"/>
              <a:t>2008: </a:t>
            </a:r>
            <a:r>
              <a:rPr lang="x-none" sz="1800" dirty="0"/>
              <a:t>Alianza por la Calidad Educativa</a:t>
            </a:r>
            <a:r>
              <a:rPr lang="es-ES_tradnl" sz="1800" dirty="0"/>
              <a:t> (ACE). </a:t>
            </a:r>
            <a:r>
              <a:rPr lang="es-ES_tradnl" sz="1700" dirty="0"/>
              <a:t>Gobierno federal y presidente del SNTE.</a:t>
            </a:r>
          </a:p>
          <a:p>
            <a:pPr lvl="2"/>
            <a:r>
              <a:rPr lang="es-ES_tradnl" sz="1000" dirty="0"/>
              <a:t>Evaluación de todos los componentes del servicio educativo.</a:t>
            </a:r>
          </a:p>
          <a:p>
            <a:pPr lvl="2"/>
            <a:r>
              <a:rPr lang="es-ES_tradnl" sz="1100" dirty="0"/>
              <a:t>Ingreso al servicio mediante concurso de oposición (en realidad un examen de opción múltiple).</a:t>
            </a:r>
          </a:p>
          <a:p>
            <a:pPr lvl="2"/>
            <a:r>
              <a:rPr lang="es-ES_tradnl" sz="1100" dirty="0"/>
              <a:t>Concurso de oposición para plazas</a:t>
            </a:r>
          </a:p>
          <a:p>
            <a:pPr lvl="2"/>
            <a:r>
              <a:rPr lang="es-ES_tradnl" sz="1100" dirty="0"/>
              <a:t>Promoción en las categorías de Carrera Magisterial (y obtención de estímulos en efectivo) en función de los resultados de aprovechamiento escolar (medidos con la prueba ENLACE).</a:t>
            </a:r>
          </a:p>
          <a:p>
            <a:pPr lvl="2"/>
            <a:r>
              <a:rPr lang="es-ES_tradnl" sz="1100" dirty="0"/>
              <a:t>Programas de alimentación y salud.</a:t>
            </a:r>
          </a:p>
          <a:p>
            <a:pPr marL="914400" lvl="2" indent="0">
              <a:buNone/>
            </a:pPr>
            <a:endParaRPr lang="es-ES_tradnl" sz="1000" dirty="0"/>
          </a:p>
          <a:p>
            <a:pPr marL="914400" lvl="2" indent="0">
              <a:buNone/>
            </a:pPr>
            <a:r>
              <a:rPr lang="es-ES_tradnl" sz="1000" i="1" dirty="0"/>
              <a:t>Se formaliza el cogobierno del sistema educativo SEP-SNTE, mediante la Comisión Nacional de la ACE. El grupo dirigente del SNTE alcanza su mayor influencia en los órganos del Estado, más allá del sistema educativo.</a:t>
            </a:r>
          </a:p>
          <a:p>
            <a:pPr lvl="2"/>
            <a:endParaRPr lang="es-ES_tradnl" sz="1000" dirty="0"/>
          </a:p>
          <a:p>
            <a:pPr lvl="2"/>
            <a:endParaRPr lang="es-ES_tradnl" sz="1000" dirty="0"/>
          </a:p>
          <a:p>
            <a:pPr lvl="2"/>
            <a:endParaRPr lang="es-ES_tradnl" sz="1000" dirty="0"/>
          </a:p>
          <a:p>
            <a:pPr lvl="2"/>
            <a:endParaRPr lang="es-ES_tradnl" sz="1000" dirty="0"/>
          </a:p>
          <a:p>
            <a:pPr lvl="2"/>
            <a:endParaRPr lang="es-ES_tradnl" sz="1000" dirty="0"/>
          </a:p>
          <a:p>
            <a:pPr lvl="2"/>
            <a:endParaRPr lang="x-none" sz="1000" dirty="0"/>
          </a:p>
        </p:txBody>
      </p:sp>
    </p:spTree>
    <p:extLst>
      <p:ext uri="{BB962C8B-B14F-4D97-AF65-F5344CB8AC3E}">
        <p14:creationId xmlns:p14="http://schemas.microsoft.com/office/powerpoint/2010/main" val="7312596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129" name="Objeto 2"/>
          <p:cNvGraphicFramePr>
            <a:graphicFrameLocks noChangeAspect="1"/>
          </p:cNvGraphicFramePr>
          <p:nvPr/>
        </p:nvGraphicFramePr>
        <p:xfrm>
          <a:off x="1042988" y="981075"/>
          <a:ext cx="7312025" cy="5461000"/>
        </p:xfrm>
        <a:graphic>
          <a:graphicData uri="http://schemas.openxmlformats.org/presentationml/2006/ole">
            <mc:AlternateContent xmlns:mc="http://schemas.openxmlformats.org/markup-compatibility/2006">
              <mc:Choice xmlns:v="urn:schemas-microsoft-com:vml" Requires="v">
                <p:oleObj spid="_x0000_s1050" name="Hoja de cálculo" r:id="rId4" imgW="5359400" imgH="4000500" progId="Excel.Sheet.12">
                  <p:embed/>
                </p:oleObj>
              </mc:Choice>
              <mc:Fallback>
                <p:oleObj name="Hoja de cálculo" r:id="rId4" imgW="5359400" imgH="4000500" progId="Excel.Sheet.1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2988" y="981075"/>
                        <a:ext cx="7312025" cy="5461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5938165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1327354" y="857251"/>
            <a:ext cx="6673643" cy="55314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x-none" sz="1500" b="1" dirty="0">
                <a:solidFill>
                  <a:schemeClr val="tx1"/>
                </a:solidFill>
                <a:latin typeface="Lucida Sans" panose="020B0602030504020204" pitchFamily="34" charset="0"/>
                <a:cs typeface="Avenir Book"/>
              </a:rPr>
              <a:t>Propósitos generales de la reforma</a:t>
            </a:r>
            <a:endParaRPr lang="es-ES" sz="1500" b="1" dirty="0">
              <a:ln>
                <a:solidFill>
                  <a:srgbClr val="000000"/>
                </a:solidFill>
              </a:ln>
              <a:solidFill>
                <a:schemeClr val="tx1"/>
              </a:solidFill>
              <a:latin typeface="Lucida Sans" panose="020B0602030504020204" pitchFamily="34" charset="0"/>
              <a:cs typeface="Gill Sans"/>
            </a:endParaRPr>
          </a:p>
        </p:txBody>
      </p:sp>
      <p:cxnSp>
        <p:nvCxnSpPr>
          <p:cNvPr id="26" name="Conector recto 25"/>
          <p:cNvCxnSpPr>
            <a:cxnSpLocks/>
          </p:cNvCxnSpPr>
          <p:nvPr/>
        </p:nvCxnSpPr>
        <p:spPr>
          <a:xfrm>
            <a:off x="1385083" y="1308795"/>
            <a:ext cx="3488369" cy="0"/>
          </a:xfrm>
          <a:prstGeom prst="line">
            <a:avLst/>
          </a:prstGeom>
          <a:ln w="38100" cmpd="sng">
            <a:solidFill>
              <a:schemeClr val="accent2">
                <a:lumMod val="75000"/>
              </a:schemeClr>
            </a:solidFill>
            <a:round/>
          </a:ln>
          <a:effectLst/>
        </p:spPr>
        <p:style>
          <a:lnRef idx="2">
            <a:schemeClr val="accent1"/>
          </a:lnRef>
          <a:fillRef idx="0">
            <a:schemeClr val="accent1"/>
          </a:fillRef>
          <a:effectRef idx="1">
            <a:schemeClr val="accent1"/>
          </a:effectRef>
          <a:fontRef idx="minor">
            <a:schemeClr val="tx1"/>
          </a:fontRef>
        </p:style>
      </p:cxnSp>
      <p:sp>
        <p:nvSpPr>
          <p:cNvPr id="2" name="CuadroTexto 1"/>
          <p:cNvSpPr txBox="1"/>
          <p:nvPr/>
        </p:nvSpPr>
        <p:spPr>
          <a:xfrm>
            <a:off x="1559642" y="1861941"/>
            <a:ext cx="1946787" cy="253916"/>
          </a:xfrm>
          <a:prstGeom prst="rect">
            <a:avLst/>
          </a:prstGeom>
          <a:ln/>
        </p:spPr>
        <p:style>
          <a:lnRef idx="0">
            <a:schemeClr val="accent5"/>
          </a:lnRef>
          <a:fillRef idx="3">
            <a:schemeClr val="accent5"/>
          </a:fillRef>
          <a:effectRef idx="3">
            <a:schemeClr val="accent5"/>
          </a:effectRef>
          <a:fontRef idx="minor">
            <a:schemeClr val="lt1"/>
          </a:fontRef>
        </p:style>
        <p:txBody>
          <a:bodyPr wrap="square" rtlCol="0">
            <a:spAutoFit/>
          </a:bodyPr>
          <a:lstStyle/>
          <a:p>
            <a:pPr algn="ctr"/>
            <a:r>
              <a:rPr lang="x-none" sz="1050" b="1"/>
              <a:t>Desafíos </a:t>
            </a:r>
            <a:endParaRPr lang="x-none" sz="1050" b="1" dirty="0"/>
          </a:p>
        </p:txBody>
      </p:sp>
      <p:sp>
        <p:nvSpPr>
          <p:cNvPr id="5" name="CuadroTexto 4"/>
          <p:cNvSpPr txBox="1"/>
          <p:nvPr/>
        </p:nvSpPr>
        <p:spPr>
          <a:xfrm>
            <a:off x="3687097" y="1861941"/>
            <a:ext cx="1957849" cy="253916"/>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x-none" sz="1050" b="1"/>
              <a:t>Estrategia </a:t>
            </a:r>
            <a:endParaRPr lang="x-none" sz="1050" b="1" dirty="0"/>
          </a:p>
        </p:txBody>
      </p:sp>
      <p:sp>
        <p:nvSpPr>
          <p:cNvPr id="6" name="CuadroTexto 5"/>
          <p:cNvSpPr txBox="1"/>
          <p:nvPr/>
        </p:nvSpPr>
        <p:spPr>
          <a:xfrm>
            <a:off x="5939914" y="1863741"/>
            <a:ext cx="1714499" cy="253916"/>
          </a:xfrm>
          <a:prstGeom prst="rect">
            <a:avLst/>
          </a:prstGeom>
        </p:spPr>
        <p:style>
          <a:lnRef idx="0">
            <a:schemeClr val="accent6"/>
          </a:lnRef>
          <a:fillRef idx="3">
            <a:schemeClr val="accent6"/>
          </a:fillRef>
          <a:effectRef idx="3">
            <a:schemeClr val="accent6"/>
          </a:effectRef>
          <a:fontRef idx="minor">
            <a:schemeClr val="lt1"/>
          </a:fontRef>
        </p:style>
        <p:txBody>
          <a:bodyPr wrap="square" rtlCol="0">
            <a:spAutoFit/>
          </a:bodyPr>
          <a:lstStyle/>
          <a:p>
            <a:pPr algn="ctr"/>
            <a:r>
              <a:rPr lang="x-none" sz="1050" b="1" dirty="0"/>
              <a:t>Propósitos</a:t>
            </a:r>
          </a:p>
        </p:txBody>
      </p:sp>
      <p:sp>
        <p:nvSpPr>
          <p:cNvPr id="3" name="Elipse 2"/>
          <p:cNvSpPr/>
          <p:nvPr/>
        </p:nvSpPr>
        <p:spPr>
          <a:xfrm>
            <a:off x="1327356" y="2383709"/>
            <a:ext cx="2300749" cy="208689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x-none" sz="1350"/>
              <a:t>Mejorar la calidad y avanzar en la cobertura</a:t>
            </a:r>
            <a:endParaRPr lang="x-none" sz="1350" dirty="0"/>
          </a:p>
        </p:txBody>
      </p:sp>
      <p:sp>
        <p:nvSpPr>
          <p:cNvPr id="4" name="Flecha derecha 3"/>
          <p:cNvSpPr/>
          <p:nvPr/>
        </p:nvSpPr>
        <p:spPr>
          <a:xfrm>
            <a:off x="3738717" y="2874092"/>
            <a:ext cx="1906229" cy="1106129"/>
          </a:xfrm>
          <a:prstGeom prst="rightArrow">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x-none" sz="1200" dirty="0"/>
              <a:t>Reforma legal y administrativa</a:t>
            </a:r>
          </a:p>
        </p:txBody>
      </p:sp>
      <p:sp>
        <p:nvSpPr>
          <p:cNvPr id="8" name="Rectángulo 7"/>
          <p:cNvSpPr/>
          <p:nvPr/>
        </p:nvSpPr>
        <p:spPr>
          <a:xfrm>
            <a:off x="5862484" y="2442703"/>
            <a:ext cx="1932039" cy="2934929"/>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marL="214313" indent="-214313">
              <a:buFont typeface="Wingdings" panose="05000000000000000000" pitchFamily="2" charset="2"/>
              <a:buChar char="§"/>
            </a:pPr>
            <a:r>
              <a:rPr lang="x-none" sz="1200" dirty="0"/>
              <a:t>Aumentar la calidad de la educación básica (mayores resultados  en puntajes de pruebas como PISA)</a:t>
            </a:r>
          </a:p>
          <a:p>
            <a:endParaRPr lang="x-none" sz="1200" dirty="0"/>
          </a:p>
          <a:p>
            <a:pPr marL="214313" indent="-214313">
              <a:buFont typeface="Wingdings" panose="05000000000000000000" pitchFamily="2" charset="2"/>
              <a:buChar char="§"/>
            </a:pPr>
            <a:r>
              <a:rPr lang="x-none" sz="1200" dirty="0"/>
              <a:t>Aumentar matrícula y mejorar calidad de EMS y ES</a:t>
            </a:r>
          </a:p>
          <a:p>
            <a:endParaRPr lang="x-none" sz="1200" dirty="0"/>
          </a:p>
          <a:p>
            <a:pPr marL="214313" indent="-214313">
              <a:buFont typeface="Wingdings" panose="05000000000000000000" pitchFamily="2" charset="2"/>
              <a:buChar char="§"/>
            </a:pPr>
            <a:r>
              <a:rPr lang="x-none" sz="1200" dirty="0"/>
              <a:t>Recuperar la rectoría del Estado en el sistema educativo nacional</a:t>
            </a:r>
          </a:p>
        </p:txBody>
      </p:sp>
      <p:sp>
        <p:nvSpPr>
          <p:cNvPr id="7" name="CuadroTexto 6"/>
          <p:cNvSpPr txBox="1"/>
          <p:nvPr/>
        </p:nvSpPr>
        <p:spPr>
          <a:xfrm>
            <a:off x="1504336" y="5541094"/>
            <a:ext cx="5043948" cy="207749"/>
          </a:xfrm>
          <a:prstGeom prst="rect">
            <a:avLst/>
          </a:prstGeom>
          <a:noFill/>
          <a:ln>
            <a:noFill/>
          </a:ln>
        </p:spPr>
        <p:txBody>
          <a:bodyPr wrap="square" rtlCol="0">
            <a:spAutoFit/>
          </a:bodyPr>
          <a:lstStyle/>
          <a:p>
            <a:r>
              <a:rPr lang="x-none" sz="750" dirty="0"/>
              <a:t>Fuente: elaboración propia con base en el Pacto por México, 2 de diciembre de 2012.</a:t>
            </a:r>
          </a:p>
        </p:txBody>
      </p:sp>
    </p:spTree>
    <p:extLst>
      <p:ext uri="{BB962C8B-B14F-4D97-AF65-F5344CB8AC3E}">
        <p14:creationId xmlns:p14="http://schemas.microsoft.com/office/powerpoint/2010/main" val="794843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365761" y="421505"/>
            <a:ext cx="8425542" cy="688838"/>
          </a:xfrm>
        </p:spPr>
        <p:txBody>
          <a:bodyPr>
            <a:normAutofit fontScale="90000"/>
          </a:bodyPr>
          <a:lstStyle/>
          <a:p>
            <a:pPr algn="ctr" eaLnBrk="1" hangingPunct="1"/>
            <a:r>
              <a:rPr lang="es-MX" sz="2800" b="1" dirty="0">
                <a:solidFill>
                  <a:srgbClr val="883712"/>
                </a:solidFill>
              </a:rPr>
              <a:t>Pacto por México. Compromisos en materia educativa</a:t>
            </a:r>
            <a:r>
              <a:rPr lang="es-MX" sz="4000" b="1" dirty="0">
                <a:solidFill>
                  <a:srgbClr val="883712"/>
                </a:solidFill>
              </a:rPr>
              <a:t>	</a:t>
            </a:r>
            <a:endParaRPr lang="es-ES" sz="1600" b="1" dirty="0">
              <a:solidFill>
                <a:srgbClr val="883712"/>
              </a:solidFill>
            </a:endParaRPr>
          </a:p>
        </p:txBody>
      </p:sp>
      <p:sp>
        <p:nvSpPr>
          <p:cNvPr id="19459" name="Text Box 3"/>
          <p:cNvSpPr txBox="1">
            <a:spLocks noChangeArrowheads="1"/>
          </p:cNvSpPr>
          <p:nvPr/>
        </p:nvSpPr>
        <p:spPr bwMode="auto">
          <a:xfrm>
            <a:off x="492125" y="1876425"/>
            <a:ext cx="8066088" cy="396875"/>
          </a:xfrm>
          <a:prstGeom prst="rect">
            <a:avLst/>
          </a:prstGeom>
          <a:noFill/>
          <a:ln w="9525">
            <a:noFill/>
            <a:miter lim="800000"/>
            <a:headEnd/>
            <a:tailEnd/>
          </a:ln>
        </p:spPr>
        <p:txBody>
          <a:bodyPr>
            <a:spAutoFit/>
          </a:bodyPr>
          <a:lstStyle/>
          <a:p>
            <a:pPr marL="342900" indent="-342900" algn="l">
              <a:spcBef>
                <a:spcPct val="50000"/>
              </a:spcBef>
            </a:pPr>
            <a:endParaRPr lang="es-MX" sz="2000">
              <a:latin typeface="Verdana" pitchFamily="34" charset="0"/>
            </a:endParaRPr>
          </a:p>
        </p:txBody>
      </p:sp>
      <p:sp>
        <p:nvSpPr>
          <p:cNvPr id="4100" name="Text Box 4"/>
          <p:cNvSpPr txBox="1">
            <a:spLocks noChangeArrowheads="1"/>
          </p:cNvSpPr>
          <p:nvPr/>
        </p:nvSpPr>
        <p:spPr bwMode="auto">
          <a:xfrm>
            <a:off x="820738" y="1718131"/>
            <a:ext cx="8070850" cy="5139869"/>
          </a:xfrm>
          <a:prstGeom prst="rect">
            <a:avLst/>
          </a:prstGeom>
          <a:noFill/>
          <a:ln w="9525">
            <a:noFill/>
            <a:miter lim="800000"/>
            <a:headEnd/>
            <a:tailEnd/>
          </a:ln>
        </p:spPr>
        <p:txBody>
          <a:bodyPr wrap="square">
            <a:spAutoFit/>
          </a:bodyPr>
          <a:lstStyle/>
          <a:p>
            <a:pPr marL="342900" indent="-342900" algn="l">
              <a:spcBef>
                <a:spcPct val="50000"/>
              </a:spcBef>
              <a:buClr>
                <a:srgbClr val="CC0000"/>
              </a:buClr>
            </a:pPr>
            <a:endParaRPr lang="es-MX" sz="1600" dirty="0">
              <a:latin typeface="Verdana" pitchFamily="34" charset="0"/>
            </a:endParaRPr>
          </a:p>
          <a:p>
            <a:pPr marL="342900" indent="-342900" algn="l">
              <a:spcBef>
                <a:spcPct val="50000"/>
              </a:spcBef>
              <a:buClr>
                <a:srgbClr val="CC0000"/>
              </a:buClr>
            </a:pPr>
            <a:endParaRPr lang="es-MX" sz="1600" dirty="0">
              <a:latin typeface="Verdana" pitchFamily="34" charset="0"/>
            </a:endParaRPr>
          </a:p>
          <a:p>
            <a:pPr marL="342900" indent="-342900" algn="l">
              <a:spcBef>
                <a:spcPct val="50000"/>
              </a:spcBef>
              <a:buClr>
                <a:srgbClr val="CC0000"/>
              </a:buClr>
            </a:pPr>
            <a:endParaRPr lang="es-MX" sz="1600" dirty="0">
              <a:latin typeface="Verdana" pitchFamily="34" charset="0"/>
            </a:endParaRPr>
          </a:p>
          <a:p>
            <a:pPr marL="342900" indent="-342900" algn="l">
              <a:spcBef>
                <a:spcPct val="50000"/>
              </a:spcBef>
              <a:buClr>
                <a:srgbClr val="CC0000"/>
              </a:buClr>
            </a:pPr>
            <a:endParaRPr lang="es-MX" sz="1600" dirty="0">
              <a:latin typeface="Verdana" pitchFamily="34" charset="0"/>
            </a:endParaRPr>
          </a:p>
          <a:p>
            <a:pPr marL="342900" indent="-342900" algn="l">
              <a:spcBef>
                <a:spcPct val="50000"/>
              </a:spcBef>
              <a:buClr>
                <a:srgbClr val="CC0000"/>
              </a:buClr>
            </a:pPr>
            <a:endParaRPr lang="es-MX" sz="1600" dirty="0">
              <a:latin typeface="Verdana" pitchFamily="34" charset="0"/>
            </a:endParaRPr>
          </a:p>
          <a:p>
            <a:pPr marL="342900" indent="-342900" algn="l">
              <a:spcBef>
                <a:spcPct val="50000"/>
              </a:spcBef>
              <a:buClr>
                <a:srgbClr val="CC0000"/>
              </a:buClr>
            </a:pPr>
            <a:endParaRPr lang="es-MX" sz="1600" dirty="0">
              <a:latin typeface="Verdana" pitchFamily="34" charset="0"/>
            </a:endParaRPr>
          </a:p>
          <a:p>
            <a:pPr marL="342900" indent="-342900" algn="l">
              <a:spcBef>
                <a:spcPct val="50000"/>
              </a:spcBef>
              <a:buClr>
                <a:srgbClr val="CC0000"/>
              </a:buClr>
            </a:pPr>
            <a:endParaRPr lang="es-MX" sz="1600" dirty="0">
              <a:latin typeface="Verdana" pitchFamily="34" charset="0"/>
            </a:endParaRPr>
          </a:p>
          <a:p>
            <a:pPr marL="342900" indent="-342900" algn="l">
              <a:spcBef>
                <a:spcPct val="50000"/>
              </a:spcBef>
              <a:buClr>
                <a:srgbClr val="CC0000"/>
              </a:buClr>
            </a:pPr>
            <a:endParaRPr lang="es-MX" sz="1600" dirty="0">
              <a:latin typeface="Verdana" pitchFamily="34" charset="0"/>
            </a:endParaRPr>
          </a:p>
          <a:p>
            <a:pPr marL="342900" indent="-342900" algn="l">
              <a:spcBef>
                <a:spcPct val="50000"/>
              </a:spcBef>
              <a:buClr>
                <a:srgbClr val="CC0000"/>
              </a:buClr>
            </a:pPr>
            <a:endParaRPr lang="es-MX" sz="1600" dirty="0">
              <a:latin typeface="Verdana" pitchFamily="34" charset="0"/>
            </a:endParaRPr>
          </a:p>
          <a:p>
            <a:pPr marL="342900" indent="-342900" algn="l">
              <a:spcBef>
                <a:spcPct val="50000"/>
              </a:spcBef>
              <a:buClr>
                <a:srgbClr val="CC0000"/>
              </a:buClr>
            </a:pPr>
            <a:endParaRPr lang="es-MX" sz="1600" dirty="0">
              <a:latin typeface="Verdana" pitchFamily="34" charset="0"/>
            </a:endParaRPr>
          </a:p>
          <a:p>
            <a:pPr marL="342900" indent="-342900" algn="l">
              <a:spcBef>
                <a:spcPct val="50000"/>
              </a:spcBef>
              <a:buClr>
                <a:srgbClr val="CC0000"/>
              </a:buClr>
            </a:pPr>
            <a:endParaRPr lang="es-MX" sz="1600" dirty="0">
              <a:latin typeface="Verdana" pitchFamily="34" charset="0"/>
            </a:endParaRPr>
          </a:p>
          <a:p>
            <a:pPr marL="342900" indent="-342900" algn="l">
              <a:spcBef>
                <a:spcPct val="50000"/>
              </a:spcBef>
              <a:buClr>
                <a:srgbClr val="CC0000"/>
              </a:buClr>
            </a:pPr>
            <a:endParaRPr lang="es-MX" sz="1600" dirty="0">
              <a:latin typeface="Verdana" pitchFamily="34" charset="0"/>
            </a:endParaRPr>
          </a:p>
          <a:p>
            <a:pPr marL="342900" indent="-342900" algn="l">
              <a:spcBef>
                <a:spcPct val="50000"/>
              </a:spcBef>
              <a:buClr>
                <a:srgbClr val="CC0000"/>
              </a:buClr>
            </a:pPr>
            <a:endParaRPr lang="es-MX" sz="1600" dirty="0">
              <a:latin typeface="Verdana" pitchFamily="34" charset="0"/>
            </a:endParaRPr>
          </a:p>
          <a:p>
            <a:pPr marL="342900" indent="-342900" algn="l">
              <a:spcBef>
                <a:spcPct val="50000"/>
              </a:spcBef>
              <a:buClr>
                <a:srgbClr val="CC0000"/>
              </a:buClr>
            </a:pPr>
            <a:endParaRPr lang="es-MX" sz="1600" dirty="0">
              <a:latin typeface="Verdana" pitchFamily="34" charset="0"/>
            </a:endParaRPr>
          </a:p>
        </p:txBody>
      </p:sp>
      <p:graphicFrame>
        <p:nvGraphicFramePr>
          <p:cNvPr id="5" name="4 Tabla"/>
          <p:cNvGraphicFramePr>
            <a:graphicFrameLocks noGrp="1"/>
          </p:cNvGraphicFramePr>
          <p:nvPr>
            <p:extLst>
              <p:ext uri="{D42A27DB-BD31-4B8C-83A1-F6EECF244321}">
                <p14:modId xmlns:p14="http://schemas.microsoft.com/office/powerpoint/2010/main" val="1832901933"/>
              </p:ext>
            </p:extLst>
          </p:nvPr>
        </p:nvGraphicFramePr>
        <p:xfrm>
          <a:off x="1539056" y="1562439"/>
          <a:ext cx="6609807" cy="4936752"/>
        </p:xfrm>
        <a:graphic>
          <a:graphicData uri="http://schemas.openxmlformats.org/drawingml/2006/table">
            <a:tbl>
              <a:tblPr/>
              <a:tblGrid>
                <a:gridCol w="3563296">
                  <a:extLst>
                    <a:ext uri="{9D8B030D-6E8A-4147-A177-3AD203B41FA5}">
                      <a16:colId xmlns:a16="http://schemas.microsoft.com/office/drawing/2014/main" xmlns="" val="20000"/>
                    </a:ext>
                  </a:extLst>
                </a:gridCol>
                <a:gridCol w="1000379">
                  <a:extLst>
                    <a:ext uri="{9D8B030D-6E8A-4147-A177-3AD203B41FA5}">
                      <a16:colId xmlns:a16="http://schemas.microsoft.com/office/drawing/2014/main" xmlns="" val="20001"/>
                    </a:ext>
                  </a:extLst>
                </a:gridCol>
                <a:gridCol w="994526">
                  <a:extLst>
                    <a:ext uri="{9D8B030D-6E8A-4147-A177-3AD203B41FA5}">
                      <a16:colId xmlns:a16="http://schemas.microsoft.com/office/drawing/2014/main" xmlns="" val="20002"/>
                    </a:ext>
                  </a:extLst>
                </a:gridCol>
                <a:gridCol w="1051606">
                  <a:extLst>
                    <a:ext uri="{9D8B030D-6E8A-4147-A177-3AD203B41FA5}">
                      <a16:colId xmlns:a16="http://schemas.microsoft.com/office/drawing/2014/main" xmlns="" val="20003"/>
                    </a:ext>
                  </a:extLst>
                </a:gridCol>
              </a:tblGrid>
              <a:tr h="417176">
                <a:tc>
                  <a:txBody>
                    <a:bodyPr/>
                    <a:lstStyle/>
                    <a:p>
                      <a:pPr algn="ctr">
                        <a:lnSpc>
                          <a:spcPct val="115000"/>
                        </a:lnSpc>
                        <a:spcAft>
                          <a:spcPts val="0"/>
                        </a:spcAft>
                        <a:tabLst>
                          <a:tab pos="449580" algn="l"/>
                        </a:tabLst>
                      </a:pPr>
                      <a:r>
                        <a:rPr lang="es-MX" sz="1400" b="1" dirty="0">
                          <a:solidFill>
                            <a:srgbClr val="00000A"/>
                          </a:solidFill>
                          <a:latin typeface="Cantarell"/>
                          <a:ea typeface="Droid Sans"/>
                          <a:cs typeface="DejaVu Sans"/>
                        </a:rPr>
                        <a:t>Compromiso</a:t>
                      </a:r>
                      <a:endParaRPr lang="es-MX" sz="1400" b="1"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r>
                        <a:rPr lang="es-MX" sz="1400" b="1" dirty="0">
                          <a:solidFill>
                            <a:srgbClr val="00000A"/>
                          </a:solidFill>
                          <a:latin typeface="Cantarell"/>
                          <a:ea typeface="Droid Sans"/>
                          <a:cs typeface="DejaVu Sans"/>
                        </a:rPr>
                        <a:t>Educación básica</a:t>
                      </a:r>
                    </a:p>
                    <a:p>
                      <a:pPr algn="just">
                        <a:lnSpc>
                          <a:spcPct val="115000"/>
                        </a:lnSpc>
                        <a:spcAft>
                          <a:spcPts val="0"/>
                        </a:spcAft>
                        <a:tabLst>
                          <a:tab pos="449580" algn="l"/>
                        </a:tabLst>
                      </a:pPr>
                      <a:endParaRPr lang="es-MX" sz="1400"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r>
                        <a:rPr lang="es-MX" sz="1400" b="1" dirty="0">
                          <a:solidFill>
                            <a:srgbClr val="00000A"/>
                          </a:solidFill>
                          <a:latin typeface="Cantarell"/>
                          <a:ea typeface="Droid Sans"/>
                          <a:cs typeface="DejaVu Sans"/>
                        </a:rPr>
                        <a:t>Educación media</a:t>
                      </a:r>
                      <a:endParaRPr lang="es-MX" sz="1400" b="1"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r>
                        <a:rPr lang="es-MX" sz="1400" b="1" dirty="0">
                          <a:solidFill>
                            <a:srgbClr val="00000A"/>
                          </a:solidFill>
                          <a:latin typeface="Cantarell"/>
                          <a:ea typeface="Droid Sans"/>
                          <a:cs typeface="DejaVu Sans"/>
                        </a:rPr>
                        <a:t>Educación superior</a:t>
                      </a:r>
                      <a:endParaRPr lang="es-MX" sz="1400" b="1"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extLst>
                  <a:ext uri="{0D108BD9-81ED-4DB2-BD59-A6C34878D82A}">
                    <a16:rowId xmlns:a16="http://schemas.microsoft.com/office/drawing/2014/main" xmlns="" val="10000"/>
                  </a:ext>
                </a:extLst>
              </a:tr>
              <a:tr h="393264">
                <a:tc>
                  <a:txBody>
                    <a:bodyPr/>
                    <a:lstStyle/>
                    <a:p>
                      <a:pPr algn="just">
                        <a:lnSpc>
                          <a:spcPct val="115000"/>
                        </a:lnSpc>
                        <a:spcAft>
                          <a:spcPts val="0"/>
                        </a:spcAft>
                        <a:tabLst>
                          <a:tab pos="449580" algn="l"/>
                        </a:tabLst>
                      </a:pPr>
                      <a:r>
                        <a:rPr lang="es-MX" sz="1300" dirty="0">
                          <a:solidFill>
                            <a:srgbClr val="00000A"/>
                          </a:solidFill>
                          <a:latin typeface="Cantarell"/>
                          <a:ea typeface="Droid Sans"/>
                          <a:cs typeface="DejaVu Sans"/>
                        </a:rPr>
                        <a:t>Crear el Sistema de Información y Gestión Educativa</a:t>
                      </a:r>
                      <a:endParaRPr lang="es-MX" sz="1300"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r>
                        <a:rPr lang="es-MX" sz="1400" b="0" dirty="0">
                          <a:solidFill>
                            <a:srgbClr val="00000A"/>
                          </a:solidFill>
                          <a:latin typeface="Times New Roman"/>
                          <a:ea typeface="Droid Sans"/>
                          <a:cs typeface="DejaVu Sans"/>
                        </a:rPr>
                        <a:t>√</a:t>
                      </a:r>
                      <a:endParaRPr lang="es-MX" sz="1400" b="0"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endParaRPr lang="es-MX" sz="1400" b="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endParaRPr lang="es-MX" sz="1400" b="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extLst>
                  <a:ext uri="{0D108BD9-81ED-4DB2-BD59-A6C34878D82A}">
                    <a16:rowId xmlns:a16="http://schemas.microsoft.com/office/drawing/2014/main" xmlns="" val="10001"/>
                  </a:ext>
                </a:extLst>
              </a:tr>
              <a:tr h="393264">
                <a:tc>
                  <a:txBody>
                    <a:bodyPr/>
                    <a:lstStyle/>
                    <a:p>
                      <a:pPr algn="just">
                        <a:lnSpc>
                          <a:spcPct val="115000"/>
                        </a:lnSpc>
                        <a:spcAft>
                          <a:spcPts val="0"/>
                        </a:spcAft>
                        <a:tabLst>
                          <a:tab pos="449580" algn="l"/>
                        </a:tabLst>
                      </a:pPr>
                      <a:r>
                        <a:rPr lang="es-MX" sz="1300" b="1" dirty="0">
                          <a:solidFill>
                            <a:srgbClr val="00000A"/>
                          </a:solidFill>
                          <a:latin typeface="Cantarell"/>
                          <a:ea typeface="Droid Sans"/>
                          <a:cs typeface="DejaVu Sans"/>
                        </a:rPr>
                        <a:t>Consolidar el Sistema Nacional de Evaluación Educativa</a:t>
                      </a:r>
                      <a:endParaRPr lang="es-MX" sz="1300" b="1"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r>
                        <a:rPr lang="es-MX" sz="1400" b="0" dirty="0">
                          <a:solidFill>
                            <a:srgbClr val="00000A"/>
                          </a:solidFill>
                          <a:latin typeface="Times New Roman"/>
                          <a:ea typeface="Droid Sans"/>
                          <a:cs typeface="DejaVu Sans"/>
                        </a:rPr>
                        <a:t>√</a:t>
                      </a:r>
                      <a:endParaRPr lang="es-MX" sz="1400" b="0"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r>
                        <a:rPr lang="es-MX" sz="1400" b="0" dirty="0">
                          <a:solidFill>
                            <a:srgbClr val="00000A"/>
                          </a:solidFill>
                          <a:latin typeface="Times New Roman"/>
                          <a:ea typeface="Droid Sans"/>
                          <a:cs typeface="DejaVu Sans"/>
                        </a:rPr>
                        <a:t>√</a:t>
                      </a:r>
                      <a:endParaRPr lang="es-MX" sz="1400" b="0"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endParaRPr lang="es-MX" sz="1400" b="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extLst>
                  <a:ext uri="{0D108BD9-81ED-4DB2-BD59-A6C34878D82A}">
                    <a16:rowId xmlns:a16="http://schemas.microsoft.com/office/drawing/2014/main" xmlns="" val="10002"/>
                  </a:ext>
                </a:extLst>
              </a:tr>
              <a:tr h="393264">
                <a:tc>
                  <a:txBody>
                    <a:bodyPr/>
                    <a:lstStyle/>
                    <a:p>
                      <a:pPr algn="just">
                        <a:lnSpc>
                          <a:spcPct val="115000"/>
                        </a:lnSpc>
                        <a:spcAft>
                          <a:spcPts val="0"/>
                        </a:spcAft>
                        <a:tabLst>
                          <a:tab pos="449580" algn="l"/>
                        </a:tabLst>
                      </a:pPr>
                      <a:r>
                        <a:rPr lang="es-MX" sz="1300" dirty="0">
                          <a:solidFill>
                            <a:srgbClr val="00000A"/>
                          </a:solidFill>
                          <a:latin typeface="Cantarell"/>
                          <a:ea typeface="Droid Sans"/>
                          <a:cs typeface="DejaVu Sans"/>
                        </a:rPr>
                        <a:t>Robustecer la autonomía de gestión de las escuelas</a:t>
                      </a:r>
                      <a:endParaRPr lang="es-MX" sz="1300"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r>
                        <a:rPr lang="es-MX" sz="1400" b="0" dirty="0">
                          <a:solidFill>
                            <a:srgbClr val="00000A"/>
                          </a:solidFill>
                          <a:latin typeface="Times New Roman"/>
                          <a:ea typeface="Droid Sans"/>
                          <a:cs typeface="DejaVu Sans"/>
                        </a:rPr>
                        <a:t>√</a:t>
                      </a:r>
                      <a:endParaRPr lang="es-MX" sz="1400" b="0"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endParaRPr lang="es-MX" sz="1400" b="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endParaRPr lang="es-MX" sz="1400" b="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extLst>
                  <a:ext uri="{0D108BD9-81ED-4DB2-BD59-A6C34878D82A}">
                    <a16:rowId xmlns:a16="http://schemas.microsoft.com/office/drawing/2014/main" xmlns="" val="10003"/>
                  </a:ext>
                </a:extLst>
              </a:tr>
              <a:tr h="393264">
                <a:tc>
                  <a:txBody>
                    <a:bodyPr/>
                    <a:lstStyle/>
                    <a:p>
                      <a:pPr algn="just">
                        <a:lnSpc>
                          <a:spcPct val="115000"/>
                        </a:lnSpc>
                        <a:spcAft>
                          <a:spcPts val="0"/>
                        </a:spcAft>
                        <a:tabLst>
                          <a:tab pos="449580" algn="l"/>
                        </a:tabLst>
                      </a:pPr>
                      <a:r>
                        <a:rPr lang="es-MX" sz="1300" dirty="0">
                          <a:solidFill>
                            <a:srgbClr val="00000A"/>
                          </a:solidFill>
                          <a:latin typeface="Cantarell"/>
                          <a:ea typeface="Droid Sans"/>
                          <a:cs typeface="DejaVu Sans"/>
                        </a:rPr>
                        <a:t>Establecer escuelas de tiempo completo con jornadas de entre 6 y 8 horas diarias</a:t>
                      </a:r>
                      <a:endParaRPr lang="es-MX" sz="1300"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r>
                        <a:rPr lang="es-MX" sz="1400" b="0" dirty="0">
                          <a:solidFill>
                            <a:srgbClr val="00000A"/>
                          </a:solidFill>
                          <a:latin typeface="Times New Roman"/>
                          <a:ea typeface="Droid Sans"/>
                          <a:cs typeface="DejaVu Sans"/>
                        </a:rPr>
                        <a:t>√</a:t>
                      </a:r>
                      <a:endParaRPr lang="es-MX" sz="1400" b="0"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endParaRPr lang="es-MX" sz="1400" b="0"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endParaRPr lang="es-MX" sz="1400" b="0"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extLst>
                  <a:ext uri="{0D108BD9-81ED-4DB2-BD59-A6C34878D82A}">
                    <a16:rowId xmlns:a16="http://schemas.microsoft.com/office/drawing/2014/main" xmlns="" val="10004"/>
                  </a:ext>
                </a:extLst>
              </a:tr>
              <a:tr h="596443">
                <a:tc>
                  <a:txBody>
                    <a:bodyPr/>
                    <a:lstStyle/>
                    <a:p>
                      <a:pPr algn="just">
                        <a:lnSpc>
                          <a:spcPct val="115000"/>
                        </a:lnSpc>
                        <a:spcAft>
                          <a:spcPts val="0"/>
                        </a:spcAft>
                        <a:tabLst>
                          <a:tab pos="449580" algn="l"/>
                        </a:tabLst>
                      </a:pPr>
                      <a:r>
                        <a:rPr lang="es-MX" sz="1300" dirty="0">
                          <a:solidFill>
                            <a:srgbClr val="00000A"/>
                          </a:solidFill>
                          <a:latin typeface="Cantarell"/>
                          <a:ea typeface="Droid Sans"/>
                          <a:cs typeface="DejaVu Sans"/>
                        </a:rPr>
                        <a:t>Dotar de computadoras portátiles con conectividad para todos los alumnos de 5to y 6to de primaria de escuelas públicas</a:t>
                      </a:r>
                      <a:endParaRPr lang="es-MX" sz="1300"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r>
                        <a:rPr lang="es-MX" sz="1400" b="0" dirty="0">
                          <a:solidFill>
                            <a:srgbClr val="00000A"/>
                          </a:solidFill>
                          <a:latin typeface="Times New Roman"/>
                          <a:ea typeface="Droid Sans"/>
                          <a:cs typeface="DejaVu Sans"/>
                        </a:rPr>
                        <a:t>√</a:t>
                      </a:r>
                      <a:endParaRPr lang="es-MX" sz="1400" b="0"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endParaRPr lang="es-MX" sz="1400" b="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endParaRPr lang="es-MX" sz="1400" b="0"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extLst>
                  <a:ext uri="{0D108BD9-81ED-4DB2-BD59-A6C34878D82A}">
                    <a16:rowId xmlns:a16="http://schemas.microsoft.com/office/drawing/2014/main" xmlns="" val="10005"/>
                  </a:ext>
                </a:extLst>
              </a:tr>
              <a:tr h="203178">
                <a:tc>
                  <a:txBody>
                    <a:bodyPr/>
                    <a:lstStyle/>
                    <a:p>
                      <a:pPr algn="just">
                        <a:lnSpc>
                          <a:spcPct val="115000"/>
                        </a:lnSpc>
                        <a:spcAft>
                          <a:spcPts val="0"/>
                        </a:spcAft>
                        <a:tabLst>
                          <a:tab pos="449580" algn="l"/>
                        </a:tabLst>
                      </a:pPr>
                      <a:r>
                        <a:rPr lang="es-MX" sz="1300" b="1" dirty="0">
                          <a:solidFill>
                            <a:srgbClr val="00000A"/>
                          </a:solidFill>
                          <a:latin typeface="Cantarell"/>
                          <a:ea typeface="Droid Sans"/>
                          <a:cs typeface="DejaVu Sans"/>
                        </a:rPr>
                        <a:t>Crear el Servicio Profesional Docente</a:t>
                      </a:r>
                      <a:endParaRPr lang="es-MX" sz="1300" b="1"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r>
                        <a:rPr lang="es-MX" sz="1400" b="0" dirty="0">
                          <a:solidFill>
                            <a:srgbClr val="00000A"/>
                          </a:solidFill>
                          <a:latin typeface="Times New Roman"/>
                          <a:ea typeface="Droid Sans"/>
                          <a:cs typeface="DejaVu Sans"/>
                        </a:rPr>
                        <a:t>√</a:t>
                      </a:r>
                      <a:endParaRPr lang="es-MX" sz="1400" b="0"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r>
                        <a:rPr lang="es-MX" sz="1400" b="0" dirty="0">
                          <a:solidFill>
                            <a:srgbClr val="00000A"/>
                          </a:solidFill>
                          <a:latin typeface="Times New Roman"/>
                          <a:ea typeface="Droid Sans"/>
                          <a:cs typeface="DejaVu Sans"/>
                        </a:rPr>
                        <a:t>√</a:t>
                      </a:r>
                      <a:endParaRPr lang="es-MX" sz="1400" b="0"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endParaRPr lang="es-MX" sz="1400" b="0"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extLst>
                  <a:ext uri="{0D108BD9-81ED-4DB2-BD59-A6C34878D82A}">
                    <a16:rowId xmlns:a16="http://schemas.microsoft.com/office/drawing/2014/main" xmlns="" val="10006"/>
                  </a:ext>
                </a:extLst>
              </a:tr>
              <a:tr h="309888">
                <a:tc>
                  <a:txBody>
                    <a:bodyPr/>
                    <a:lstStyle/>
                    <a:p>
                      <a:pPr algn="just">
                        <a:lnSpc>
                          <a:spcPct val="115000"/>
                        </a:lnSpc>
                        <a:spcAft>
                          <a:spcPts val="0"/>
                        </a:spcAft>
                        <a:tabLst>
                          <a:tab pos="449580" algn="l"/>
                        </a:tabLst>
                      </a:pPr>
                      <a:r>
                        <a:rPr lang="es-MX" sz="1300" dirty="0">
                          <a:solidFill>
                            <a:srgbClr val="00000A"/>
                          </a:solidFill>
                          <a:latin typeface="Cantarell"/>
                          <a:ea typeface="Droid Sans"/>
                          <a:cs typeface="DejaVu Sans"/>
                        </a:rPr>
                        <a:t>Fortalecer la educación inicial de los maestros</a:t>
                      </a:r>
                      <a:endParaRPr lang="es-MX" sz="1300"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r>
                        <a:rPr lang="es-MX" sz="1400" b="0">
                          <a:solidFill>
                            <a:srgbClr val="00000A"/>
                          </a:solidFill>
                          <a:latin typeface="Times New Roman"/>
                          <a:ea typeface="Droid Sans"/>
                          <a:cs typeface="DejaVu Sans"/>
                        </a:rPr>
                        <a:t>√</a:t>
                      </a:r>
                      <a:endParaRPr lang="es-MX" sz="1400" b="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endParaRPr lang="es-MX" sz="1400" b="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endParaRPr lang="es-MX" sz="1400" b="0"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extLst>
                  <a:ext uri="{0D108BD9-81ED-4DB2-BD59-A6C34878D82A}">
                    <a16:rowId xmlns:a16="http://schemas.microsoft.com/office/drawing/2014/main" xmlns="" val="10007"/>
                  </a:ext>
                </a:extLst>
              </a:tr>
              <a:tr h="393264">
                <a:tc>
                  <a:txBody>
                    <a:bodyPr/>
                    <a:lstStyle/>
                    <a:p>
                      <a:pPr algn="just">
                        <a:lnSpc>
                          <a:spcPct val="115000"/>
                        </a:lnSpc>
                        <a:spcAft>
                          <a:spcPts val="0"/>
                        </a:spcAft>
                        <a:tabLst>
                          <a:tab pos="449580" algn="l"/>
                        </a:tabLst>
                      </a:pPr>
                      <a:r>
                        <a:rPr lang="es-MX" sz="1300" dirty="0">
                          <a:solidFill>
                            <a:srgbClr val="00000A"/>
                          </a:solidFill>
                          <a:latin typeface="Cantarell"/>
                          <a:ea typeface="Droid Sans"/>
                          <a:cs typeface="DejaVu Sans"/>
                        </a:rPr>
                        <a:t>Incrementar la cobertura en educación media superior y superior</a:t>
                      </a:r>
                      <a:endParaRPr lang="es-MX" sz="1300"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endParaRPr lang="es-MX" sz="1400" b="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r>
                        <a:rPr lang="es-MX" sz="1400" b="0">
                          <a:solidFill>
                            <a:srgbClr val="00000A"/>
                          </a:solidFill>
                          <a:latin typeface="Times New Roman"/>
                          <a:ea typeface="Droid Sans"/>
                          <a:cs typeface="DejaVu Sans"/>
                        </a:rPr>
                        <a:t>√</a:t>
                      </a:r>
                      <a:endParaRPr lang="es-MX" sz="1400" b="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r>
                        <a:rPr lang="es-MX" sz="1400" b="0" dirty="0">
                          <a:solidFill>
                            <a:srgbClr val="00000A"/>
                          </a:solidFill>
                          <a:latin typeface="Times New Roman"/>
                          <a:ea typeface="Droid Sans"/>
                          <a:cs typeface="DejaVu Sans"/>
                        </a:rPr>
                        <a:t>√</a:t>
                      </a:r>
                      <a:endParaRPr lang="es-MX" sz="1400" b="0"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extLst>
                  <a:ext uri="{0D108BD9-81ED-4DB2-BD59-A6C34878D82A}">
                    <a16:rowId xmlns:a16="http://schemas.microsoft.com/office/drawing/2014/main" xmlns="" val="10008"/>
                  </a:ext>
                </a:extLst>
              </a:tr>
              <a:tr h="596443">
                <a:tc>
                  <a:txBody>
                    <a:bodyPr/>
                    <a:lstStyle/>
                    <a:p>
                      <a:pPr algn="just">
                        <a:lnSpc>
                          <a:spcPct val="115000"/>
                        </a:lnSpc>
                        <a:spcAft>
                          <a:spcPts val="0"/>
                        </a:spcAft>
                        <a:tabLst>
                          <a:tab pos="449580" algn="l"/>
                        </a:tabLst>
                      </a:pPr>
                      <a:r>
                        <a:rPr lang="es-MX" sz="1300" dirty="0">
                          <a:solidFill>
                            <a:srgbClr val="00000A"/>
                          </a:solidFill>
                          <a:latin typeface="Cantarell"/>
                          <a:ea typeface="Droid Sans"/>
                          <a:cs typeface="DejaVu Sans"/>
                        </a:rPr>
                        <a:t>Crear un programa nacional de becas para alumnos de educación media superior y superior</a:t>
                      </a:r>
                      <a:endParaRPr lang="es-MX" sz="1300"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endParaRPr lang="es-MX" sz="1400" b="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r>
                        <a:rPr lang="es-MX" sz="1400" b="0">
                          <a:solidFill>
                            <a:srgbClr val="00000A"/>
                          </a:solidFill>
                          <a:latin typeface="Times New Roman"/>
                          <a:ea typeface="Droid Sans"/>
                          <a:cs typeface="DejaVu Sans"/>
                        </a:rPr>
                        <a:t>√</a:t>
                      </a:r>
                      <a:endParaRPr lang="es-MX" sz="1400" b="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tc>
                  <a:txBody>
                    <a:bodyPr/>
                    <a:lstStyle/>
                    <a:p>
                      <a:pPr algn="ctr">
                        <a:lnSpc>
                          <a:spcPct val="115000"/>
                        </a:lnSpc>
                        <a:spcAft>
                          <a:spcPts val="0"/>
                        </a:spcAft>
                        <a:tabLst>
                          <a:tab pos="449580" algn="l"/>
                        </a:tabLst>
                      </a:pPr>
                      <a:r>
                        <a:rPr lang="es-MX" sz="1400" b="0" dirty="0">
                          <a:solidFill>
                            <a:srgbClr val="00000A"/>
                          </a:solidFill>
                          <a:latin typeface="Times New Roman"/>
                          <a:ea typeface="Droid Sans"/>
                          <a:cs typeface="DejaVu Sans"/>
                        </a:rPr>
                        <a:t>√</a:t>
                      </a:r>
                      <a:endParaRPr lang="es-MX" sz="1400" b="0" dirty="0">
                        <a:solidFill>
                          <a:srgbClr val="00000A"/>
                        </a:solidFill>
                        <a:latin typeface="Calibri"/>
                        <a:ea typeface="Droid Sans"/>
                        <a:cs typeface="DejaVu Sans"/>
                      </a:endParaRPr>
                    </a:p>
                  </a:txBody>
                  <a:tcPr marL="6350" marR="6350" marT="0" marB="0">
                    <a:lnL>
                      <a:noFill/>
                    </a:lnL>
                    <a:lnR>
                      <a:noFill/>
                    </a:lnR>
                    <a:lnT>
                      <a:noFill/>
                    </a:lnT>
                    <a:lnB>
                      <a:noFill/>
                    </a:lnB>
                    <a:solidFill>
                      <a:srgbClr val="FFFFFF"/>
                    </a:solidFill>
                  </a:tcPr>
                </a:tc>
                <a:extLst>
                  <a:ext uri="{0D108BD9-81ED-4DB2-BD59-A6C34878D82A}">
                    <a16:rowId xmlns:a16="http://schemas.microsoft.com/office/drawing/2014/main" xmlns="" val="10009"/>
                  </a:ext>
                </a:extLst>
              </a:tr>
            </a:tbl>
          </a:graphicData>
        </a:graphic>
      </p:graphicFrame>
    </p:spTree>
    <p:extLst>
      <p:ext uri="{BB962C8B-B14F-4D97-AF65-F5344CB8AC3E}">
        <p14:creationId xmlns:p14="http://schemas.microsoft.com/office/powerpoint/2010/main" val="57539667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blinds(horizontal)">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nodePh="1">
                                  <p:stCondLst>
                                    <p:cond delay="0"/>
                                  </p:stCondLst>
                                  <p:endCondLst>
                                    <p:cond evt="begin" delay="0">
                                      <p:tn val="10"/>
                                    </p:cond>
                                  </p:endCondLst>
                                  <p:childTnLst>
                                    <p:set>
                                      <p:cBhvr>
                                        <p:cTn id="11" dur="1" fill="hold">
                                          <p:stCondLst>
                                            <p:cond delay="0"/>
                                          </p:stCondLst>
                                        </p:cTn>
                                        <p:tgtEl>
                                          <p:spTgt spid="4100">
                                            <p:txEl>
                                              <p:pRg st="0" end="0"/>
                                            </p:txEl>
                                          </p:spTgt>
                                        </p:tgtEl>
                                        <p:attrNameLst>
                                          <p:attrName>style.visibility</p:attrName>
                                        </p:attrNameLst>
                                      </p:cBhvr>
                                      <p:to>
                                        <p:strVal val="visible"/>
                                      </p:to>
                                    </p:set>
                                    <p:animEffect transition="in" filter="box(in)">
                                      <p:cBhvr>
                                        <p:cTn id="12" dur="500"/>
                                        <p:tgtEl>
                                          <p:spTgt spid="410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Oval 2"/>
          <p:cNvSpPr>
            <a:spLocks noChangeArrowheads="1"/>
          </p:cNvSpPr>
          <p:nvPr/>
        </p:nvSpPr>
        <p:spPr bwMode="auto">
          <a:xfrm>
            <a:off x="7235825" y="2547938"/>
            <a:ext cx="1512888" cy="1511299"/>
          </a:xfrm>
          <a:prstGeom prst="ellipse">
            <a:avLst/>
          </a:prstGeom>
          <a:gradFill rotWithShape="1">
            <a:gsLst>
              <a:gs pos="0">
                <a:srgbClr val="CC3300">
                  <a:alpha val="57001"/>
                </a:srgbClr>
              </a:gs>
              <a:gs pos="50000">
                <a:srgbClr val="FFCC00">
                  <a:alpha val="48000"/>
                </a:srgbClr>
              </a:gs>
              <a:gs pos="100000">
                <a:srgbClr val="CC3300">
                  <a:alpha val="57001"/>
                </a:srgbClr>
              </a:gs>
            </a:gsLst>
            <a:lin ang="0" scaled="1"/>
          </a:gradFill>
          <a:ln w="31750">
            <a:solidFill>
              <a:srgbClr val="800000"/>
            </a:solidFill>
            <a:round/>
            <a:headEnd/>
            <a:tailEnd/>
          </a:ln>
          <a:effectLst/>
          <a:extLst/>
        </p:spPr>
        <p:txBody>
          <a:bodyPr wrap="none" anchor="ctr"/>
          <a:lstStyle/>
          <a:p>
            <a:pPr>
              <a:defRPr/>
            </a:pPr>
            <a:endParaRPr lang="es-ES_tradnl"/>
          </a:p>
        </p:txBody>
      </p:sp>
      <p:sp>
        <p:nvSpPr>
          <p:cNvPr id="44036" name="Text Box 3"/>
          <p:cNvSpPr txBox="1">
            <a:spLocks noChangeArrowheads="1"/>
          </p:cNvSpPr>
          <p:nvPr/>
        </p:nvSpPr>
        <p:spPr bwMode="auto">
          <a:xfrm>
            <a:off x="7380288" y="3006725"/>
            <a:ext cx="1223962" cy="641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ucida Sans" panose="020B0602030504020204" pitchFamily="34" charset="0"/>
              </a:defRPr>
            </a:lvl1pPr>
            <a:lvl2pPr marL="742950" indent="-285750">
              <a:defRPr>
                <a:solidFill>
                  <a:schemeClr val="tx1"/>
                </a:solidFill>
                <a:latin typeface="Lucida Sans" panose="020B0602030504020204" pitchFamily="34" charset="0"/>
              </a:defRPr>
            </a:lvl2pPr>
            <a:lvl3pPr marL="1143000" indent="-228600">
              <a:defRPr>
                <a:solidFill>
                  <a:schemeClr val="tx1"/>
                </a:solidFill>
                <a:latin typeface="Lucida Sans" panose="020B0602030504020204" pitchFamily="34" charset="0"/>
              </a:defRPr>
            </a:lvl3pPr>
            <a:lvl4pPr marL="1600200" indent="-228600">
              <a:defRPr>
                <a:solidFill>
                  <a:schemeClr val="tx1"/>
                </a:solidFill>
                <a:latin typeface="Lucida Sans" panose="020B0602030504020204" pitchFamily="34" charset="0"/>
              </a:defRPr>
            </a:lvl4pPr>
            <a:lvl5pPr marL="2057400" indent="-228600">
              <a:defRPr>
                <a:solidFill>
                  <a:schemeClr val="tx1"/>
                </a:solidFill>
                <a:latin typeface="Lucida Sans" panose="020B0602030504020204" pitchFamily="34" charset="0"/>
              </a:defRPr>
            </a:lvl5pPr>
            <a:lvl6pPr marL="2514600" indent="-228600" algn="r" fontAlgn="base">
              <a:spcBef>
                <a:spcPct val="0"/>
              </a:spcBef>
              <a:spcAft>
                <a:spcPct val="0"/>
              </a:spcAft>
              <a:defRPr>
                <a:solidFill>
                  <a:schemeClr val="tx1"/>
                </a:solidFill>
                <a:latin typeface="Lucida Sans" panose="020B0602030504020204" pitchFamily="34" charset="0"/>
              </a:defRPr>
            </a:lvl6pPr>
            <a:lvl7pPr marL="2971800" indent="-228600" algn="r" fontAlgn="base">
              <a:spcBef>
                <a:spcPct val="0"/>
              </a:spcBef>
              <a:spcAft>
                <a:spcPct val="0"/>
              </a:spcAft>
              <a:defRPr>
                <a:solidFill>
                  <a:schemeClr val="tx1"/>
                </a:solidFill>
                <a:latin typeface="Lucida Sans" panose="020B0602030504020204" pitchFamily="34" charset="0"/>
              </a:defRPr>
            </a:lvl7pPr>
            <a:lvl8pPr marL="3429000" indent="-228600" algn="r" fontAlgn="base">
              <a:spcBef>
                <a:spcPct val="0"/>
              </a:spcBef>
              <a:spcAft>
                <a:spcPct val="0"/>
              </a:spcAft>
              <a:defRPr>
                <a:solidFill>
                  <a:schemeClr val="tx1"/>
                </a:solidFill>
                <a:latin typeface="Lucida Sans" panose="020B0602030504020204" pitchFamily="34" charset="0"/>
              </a:defRPr>
            </a:lvl8pPr>
            <a:lvl9pPr marL="3886200" indent="-228600" algn="r" fontAlgn="base">
              <a:spcBef>
                <a:spcPct val="0"/>
              </a:spcBef>
              <a:spcAft>
                <a:spcPct val="0"/>
              </a:spcAft>
              <a:defRPr>
                <a:solidFill>
                  <a:schemeClr val="tx1"/>
                </a:solidFill>
                <a:latin typeface="Lucida Sans" panose="020B0602030504020204" pitchFamily="34" charset="0"/>
              </a:defRPr>
            </a:lvl9pPr>
          </a:lstStyle>
          <a:p>
            <a:pPr algn="ctr">
              <a:spcBef>
                <a:spcPct val="50000"/>
              </a:spcBef>
            </a:pPr>
            <a:r>
              <a:rPr lang="es-MX" altLang="x-none" b="1">
                <a:solidFill>
                  <a:srgbClr val="800000"/>
                </a:solidFill>
                <a:latin typeface="Bodoni MT Condensed" panose="02070606080606020203" pitchFamily="18" charset="0"/>
              </a:rPr>
              <a:t>MEJORA DE LA CALIDAD</a:t>
            </a:r>
            <a:endParaRPr lang="es-ES" altLang="x-none" b="1" dirty="0">
              <a:solidFill>
                <a:srgbClr val="800000"/>
              </a:solidFill>
              <a:latin typeface="Bodoni MT Condensed" panose="02070606080606020203" pitchFamily="18" charset="0"/>
            </a:endParaRPr>
          </a:p>
        </p:txBody>
      </p:sp>
      <p:sp>
        <p:nvSpPr>
          <p:cNvPr id="44037" name="AutoShape 4"/>
          <p:cNvSpPr>
            <a:spLocks noChangeArrowheads="1"/>
          </p:cNvSpPr>
          <p:nvPr/>
        </p:nvSpPr>
        <p:spPr bwMode="auto">
          <a:xfrm>
            <a:off x="4717368" y="2563857"/>
            <a:ext cx="1774035" cy="1427162"/>
          </a:xfrm>
          <a:prstGeom prst="octagon">
            <a:avLst>
              <a:gd name="adj" fmla="val 29287"/>
            </a:avLst>
          </a:prstGeom>
          <a:solidFill>
            <a:srgbClr val="FFFF99"/>
          </a:solidFill>
          <a:ln w="25400">
            <a:solidFill>
              <a:srgbClr val="FF0000"/>
            </a:solidFill>
            <a:miter lim="800000"/>
            <a:headEnd/>
            <a:tailEnd/>
          </a:ln>
        </p:spPr>
        <p:txBody>
          <a:bodyPr wrap="none" anchor="ctr"/>
          <a:lstStyle>
            <a:lvl1pPr>
              <a:defRPr>
                <a:solidFill>
                  <a:schemeClr val="tx1"/>
                </a:solidFill>
                <a:latin typeface="Lucida Sans" panose="020B0602030504020204" pitchFamily="34" charset="0"/>
              </a:defRPr>
            </a:lvl1pPr>
            <a:lvl2pPr marL="742950" indent="-285750">
              <a:defRPr>
                <a:solidFill>
                  <a:schemeClr val="tx1"/>
                </a:solidFill>
                <a:latin typeface="Lucida Sans" panose="020B0602030504020204" pitchFamily="34" charset="0"/>
              </a:defRPr>
            </a:lvl2pPr>
            <a:lvl3pPr marL="1143000" indent="-228600">
              <a:defRPr>
                <a:solidFill>
                  <a:schemeClr val="tx1"/>
                </a:solidFill>
                <a:latin typeface="Lucida Sans" panose="020B0602030504020204" pitchFamily="34" charset="0"/>
              </a:defRPr>
            </a:lvl3pPr>
            <a:lvl4pPr marL="1600200" indent="-228600">
              <a:defRPr>
                <a:solidFill>
                  <a:schemeClr val="tx1"/>
                </a:solidFill>
                <a:latin typeface="Lucida Sans" panose="020B0602030504020204" pitchFamily="34" charset="0"/>
              </a:defRPr>
            </a:lvl4pPr>
            <a:lvl5pPr marL="2057400" indent="-228600">
              <a:defRPr>
                <a:solidFill>
                  <a:schemeClr val="tx1"/>
                </a:solidFill>
                <a:latin typeface="Lucida Sans" panose="020B0602030504020204" pitchFamily="34" charset="0"/>
              </a:defRPr>
            </a:lvl5pPr>
            <a:lvl6pPr marL="2514600" indent="-228600" algn="r" fontAlgn="base">
              <a:spcBef>
                <a:spcPct val="0"/>
              </a:spcBef>
              <a:spcAft>
                <a:spcPct val="0"/>
              </a:spcAft>
              <a:defRPr>
                <a:solidFill>
                  <a:schemeClr val="tx1"/>
                </a:solidFill>
                <a:latin typeface="Lucida Sans" panose="020B0602030504020204" pitchFamily="34" charset="0"/>
              </a:defRPr>
            </a:lvl6pPr>
            <a:lvl7pPr marL="2971800" indent="-228600" algn="r" fontAlgn="base">
              <a:spcBef>
                <a:spcPct val="0"/>
              </a:spcBef>
              <a:spcAft>
                <a:spcPct val="0"/>
              </a:spcAft>
              <a:defRPr>
                <a:solidFill>
                  <a:schemeClr val="tx1"/>
                </a:solidFill>
                <a:latin typeface="Lucida Sans" panose="020B0602030504020204" pitchFamily="34" charset="0"/>
              </a:defRPr>
            </a:lvl7pPr>
            <a:lvl8pPr marL="3429000" indent="-228600" algn="r" fontAlgn="base">
              <a:spcBef>
                <a:spcPct val="0"/>
              </a:spcBef>
              <a:spcAft>
                <a:spcPct val="0"/>
              </a:spcAft>
              <a:defRPr>
                <a:solidFill>
                  <a:schemeClr val="tx1"/>
                </a:solidFill>
                <a:latin typeface="Lucida Sans" panose="020B0602030504020204" pitchFamily="34" charset="0"/>
              </a:defRPr>
            </a:lvl8pPr>
            <a:lvl9pPr marL="3886200" indent="-228600" algn="r" fontAlgn="base">
              <a:spcBef>
                <a:spcPct val="0"/>
              </a:spcBef>
              <a:spcAft>
                <a:spcPct val="0"/>
              </a:spcAft>
              <a:defRPr>
                <a:solidFill>
                  <a:schemeClr val="tx1"/>
                </a:solidFill>
                <a:latin typeface="Lucida Sans" panose="020B0602030504020204" pitchFamily="34" charset="0"/>
              </a:defRPr>
            </a:lvl9pPr>
          </a:lstStyle>
          <a:p>
            <a:endParaRPr lang="es-ES_tradnl" altLang="x-none"/>
          </a:p>
        </p:txBody>
      </p:sp>
      <p:sp>
        <p:nvSpPr>
          <p:cNvPr id="44038" name="Text Box 5"/>
          <p:cNvSpPr txBox="1">
            <a:spLocks noChangeArrowheads="1"/>
          </p:cNvSpPr>
          <p:nvPr/>
        </p:nvSpPr>
        <p:spPr bwMode="auto">
          <a:xfrm>
            <a:off x="5030788" y="3049588"/>
            <a:ext cx="1365250" cy="5847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Lucida Sans" panose="020B0602030504020204" pitchFamily="34" charset="0"/>
              </a:defRPr>
            </a:lvl1pPr>
            <a:lvl2pPr marL="742950" indent="-285750">
              <a:defRPr>
                <a:solidFill>
                  <a:schemeClr val="tx1"/>
                </a:solidFill>
                <a:latin typeface="Lucida Sans" panose="020B0602030504020204" pitchFamily="34" charset="0"/>
              </a:defRPr>
            </a:lvl2pPr>
            <a:lvl3pPr marL="1143000" indent="-228600">
              <a:defRPr>
                <a:solidFill>
                  <a:schemeClr val="tx1"/>
                </a:solidFill>
                <a:latin typeface="Lucida Sans" panose="020B0602030504020204" pitchFamily="34" charset="0"/>
              </a:defRPr>
            </a:lvl3pPr>
            <a:lvl4pPr marL="1600200" indent="-228600">
              <a:defRPr>
                <a:solidFill>
                  <a:schemeClr val="tx1"/>
                </a:solidFill>
                <a:latin typeface="Lucida Sans" panose="020B0602030504020204" pitchFamily="34" charset="0"/>
              </a:defRPr>
            </a:lvl4pPr>
            <a:lvl5pPr marL="2057400" indent="-228600">
              <a:defRPr>
                <a:solidFill>
                  <a:schemeClr val="tx1"/>
                </a:solidFill>
                <a:latin typeface="Lucida Sans" panose="020B0602030504020204" pitchFamily="34" charset="0"/>
              </a:defRPr>
            </a:lvl5pPr>
            <a:lvl6pPr marL="2514600" indent="-228600" algn="r" fontAlgn="base">
              <a:spcBef>
                <a:spcPct val="0"/>
              </a:spcBef>
              <a:spcAft>
                <a:spcPct val="0"/>
              </a:spcAft>
              <a:defRPr>
                <a:solidFill>
                  <a:schemeClr val="tx1"/>
                </a:solidFill>
                <a:latin typeface="Lucida Sans" panose="020B0602030504020204" pitchFamily="34" charset="0"/>
              </a:defRPr>
            </a:lvl6pPr>
            <a:lvl7pPr marL="2971800" indent="-228600" algn="r" fontAlgn="base">
              <a:spcBef>
                <a:spcPct val="0"/>
              </a:spcBef>
              <a:spcAft>
                <a:spcPct val="0"/>
              </a:spcAft>
              <a:defRPr>
                <a:solidFill>
                  <a:schemeClr val="tx1"/>
                </a:solidFill>
                <a:latin typeface="Lucida Sans" panose="020B0602030504020204" pitchFamily="34" charset="0"/>
              </a:defRPr>
            </a:lvl7pPr>
            <a:lvl8pPr marL="3429000" indent="-228600" algn="r" fontAlgn="base">
              <a:spcBef>
                <a:spcPct val="0"/>
              </a:spcBef>
              <a:spcAft>
                <a:spcPct val="0"/>
              </a:spcAft>
              <a:defRPr>
                <a:solidFill>
                  <a:schemeClr val="tx1"/>
                </a:solidFill>
                <a:latin typeface="Lucida Sans" panose="020B0602030504020204" pitchFamily="34" charset="0"/>
              </a:defRPr>
            </a:lvl8pPr>
            <a:lvl9pPr marL="3886200" indent="-228600" algn="r" fontAlgn="base">
              <a:spcBef>
                <a:spcPct val="0"/>
              </a:spcBef>
              <a:spcAft>
                <a:spcPct val="0"/>
              </a:spcAft>
              <a:defRPr>
                <a:solidFill>
                  <a:schemeClr val="tx1"/>
                </a:solidFill>
                <a:latin typeface="Lucida Sans" panose="020B0602030504020204" pitchFamily="34" charset="0"/>
              </a:defRPr>
            </a:lvl9pPr>
          </a:lstStyle>
          <a:p>
            <a:pPr algn="ctr">
              <a:spcBef>
                <a:spcPct val="50000"/>
              </a:spcBef>
            </a:pPr>
            <a:r>
              <a:rPr lang="es-MX" altLang="x-none" sz="1600" b="1" dirty="0">
                <a:solidFill>
                  <a:srgbClr val="FF3300"/>
                </a:solidFill>
                <a:latin typeface="Bodoni MT Condensed" panose="02070606080606020203" pitchFamily="18" charset="0"/>
              </a:rPr>
              <a:t>PROFESOR </a:t>
            </a:r>
            <a:r>
              <a:rPr lang="es-MX" altLang="x-none" sz="1600" b="1" i="1" dirty="0">
                <a:solidFill>
                  <a:srgbClr val="FF3300"/>
                </a:solidFill>
                <a:latin typeface="Bodoni MT Condensed" panose="02070606080606020203" pitchFamily="18" charset="0"/>
              </a:rPr>
              <a:t>IDÓNEO</a:t>
            </a:r>
            <a:endParaRPr lang="es-ES" altLang="x-none" sz="1600" dirty="0">
              <a:solidFill>
                <a:srgbClr val="FF3300"/>
              </a:solidFill>
              <a:latin typeface="Bodoni MT Condensed" panose="02070606080606020203" pitchFamily="18" charset="0"/>
            </a:endParaRPr>
          </a:p>
        </p:txBody>
      </p:sp>
      <p:sp>
        <p:nvSpPr>
          <p:cNvPr id="26630" name="Text Box 6"/>
          <p:cNvSpPr txBox="1">
            <a:spLocks noChangeArrowheads="1"/>
          </p:cNvSpPr>
          <p:nvPr/>
        </p:nvSpPr>
        <p:spPr bwMode="auto">
          <a:xfrm>
            <a:off x="2360614" y="1990697"/>
            <a:ext cx="1928812" cy="2354491"/>
          </a:xfrm>
          <a:prstGeom prst="rect">
            <a:avLst/>
          </a:prstGeom>
          <a:gradFill flip="none" rotWithShape="1">
            <a:gsLst>
              <a:gs pos="0">
                <a:schemeClr val="bg2">
                  <a:lumMod val="75000"/>
                  <a:shade val="30000"/>
                  <a:satMod val="115000"/>
                </a:schemeClr>
              </a:gs>
              <a:gs pos="50000">
                <a:schemeClr val="bg2">
                  <a:lumMod val="75000"/>
                  <a:shade val="67500"/>
                  <a:satMod val="115000"/>
                </a:schemeClr>
              </a:gs>
              <a:gs pos="100000">
                <a:schemeClr val="bg2">
                  <a:lumMod val="75000"/>
                  <a:shade val="100000"/>
                  <a:satMod val="115000"/>
                </a:schemeClr>
              </a:gs>
            </a:gsLst>
            <a:path path="circle">
              <a:fillToRect l="50000" t="50000" r="50000" b="50000"/>
            </a:path>
            <a:tileRect/>
          </a:gradFill>
          <a:ln>
            <a:noFill/>
          </a:ln>
        </p:spPr>
        <p:txBody>
          <a:bodyPr wrap="square">
            <a:spAutoFit/>
          </a:bodyPr>
          <a:lstStyle>
            <a:lvl1pPr>
              <a:defRPr>
                <a:solidFill>
                  <a:schemeClr val="tx1"/>
                </a:solidFill>
                <a:latin typeface="Lucida Sans" panose="020B0602030504020204" pitchFamily="34" charset="0"/>
              </a:defRPr>
            </a:lvl1pPr>
            <a:lvl2pPr marL="885825" indent="-342900">
              <a:defRPr>
                <a:solidFill>
                  <a:schemeClr val="tx1"/>
                </a:solidFill>
                <a:latin typeface="Lucida Sans" panose="020B0602030504020204" pitchFamily="34" charset="0"/>
              </a:defRPr>
            </a:lvl2pPr>
            <a:lvl3pPr marL="1408113" indent="-342900">
              <a:defRPr>
                <a:solidFill>
                  <a:schemeClr val="tx1"/>
                </a:solidFill>
                <a:latin typeface="Lucida Sans" panose="020B0602030504020204" pitchFamily="34" charset="0"/>
              </a:defRPr>
            </a:lvl3pPr>
            <a:lvl4pPr marL="1930400" indent="-342900">
              <a:defRPr>
                <a:solidFill>
                  <a:schemeClr val="tx1"/>
                </a:solidFill>
                <a:latin typeface="Lucida Sans" panose="020B0602030504020204" pitchFamily="34" charset="0"/>
              </a:defRPr>
            </a:lvl4pPr>
            <a:lvl5pPr marL="2452688" indent="-342900">
              <a:defRPr>
                <a:solidFill>
                  <a:schemeClr val="tx1"/>
                </a:solidFill>
                <a:latin typeface="Lucida Sans" panose="020B0602030504020204" pitchFamily="34" charset="0"/>
              </a:defRPr>
            </a:lvl5pPr>
            <a:lvl6pPr marL="2909888" indent="-342900" algn="r" fontAlgn="base">
              <a:spcBef>
                <a:spcPct val="0"/>
              </a:spcBef>
              <a:spcAft>
                <a:spcPct val="0"/>
              </a:spcAft>
              <a:defRPr>
                <a:solidFill>
                  <a:schemeClr val="tx1"/>
                </a:solidFill>
                <a:latin typeface="Lucida Sans" panose="020B0602030504020204" pitchFamily="34" charset="0"/>
              </a:defRPr>
            </a:lvl6pPr>
            <a:lvl7pPr marL="3367088" indent="-342900" algn="r" fontAlgn="base">
              <a:spcBef>
                <a:spcPct val="0"/>
              </a:spcBef>
              <a:spcAft>
                <a:spcPct val="0"/>
              </a:spcAft>
              <a:defRPr>
                <a:solidFill>
                  <a:schemeClr val="tx1"/>
                </a:solidFill>
                <a:latin typeface="Lucida Sans" panose="020B0602030504020204" pitchFamily="34" charset="0"/>
              </a:defRPr>
            </a:lvl7pPr>
            <a:lvl8pPr marL="3824288" indent="-342900" algn="r" fontAlgn="base">
              <a:spcBef>
                <a:spcPct val="0"/>
              </a:spcBef>
              <a:spcAft>
                <a:spcPct val="0"/>
              </a:spcAft>
              <a:defRPr>
                <a:solidFill>
                  <a:schemeClr val="tx1"/>
                </a:solidFill>
                <a:latin typeface="Lucida Sans" panose="020B0602030504020204" pitchFamily="34" charset="0"/>
              </a:defRPr>
            </a:lvl8pPr>
            <a:lvl9pPr marL="4281488" indent="-342900" algn="r" fontAlgn="base">
              <a:spcBef>
                <a:spcPct val="0"/>
              </a:spcBef>
              <a:spcAft>
                <a:spcPct val="0"/>
              </a:spcAft>
              <a:defRPr>
                <a:solidFill>
                  <a:schemeClr val="tx1"/>
                </a:solidFill>
                <a:latin typeface="Lucida Sans" panose="020B0602030504020204" pitchFamily="34" charset="0"/>
              </a:defRPr>
            </a:lvl9pPr>
          </a:lstStyle>
          <a:p>
            <a:pPr algn="ctr">
              <a:spcBef>
                <a:spcPct val="50000"/>
              </a:spcBef>
            </a:pPr>
            <a:r>
              <a:rPr lang="es-MX" altLang="x-none" sz="1400" b="1" dirty="0">
                <a:solidFill>
                  <a:schemeClr val="bg1"/>
                </a:solidFill>
                <a:latin typeface="Bodoni MT Condensed" panose="02070606080606020203" pitchFamily="18" charset="0"/>
              </a:rPr>
              <a:t>Evaluación </a:t>
            </a:r>
          </a:p>
          <a:p>
            <a:pPr algn="ctr">
              <a:spcBef>
                <a:spcPct val="50000"/>
              </a:spcBef>
              <a:buFontTx/>
              <a:buAutoNum type="alphaLcPeriod"/>
            </a:pPr>
            <a:r>
              <a:rPr lang="es-MX" altLang="x-none" sz="1400" dirty="0">
                <a:solidFill>
                  <a:schemeClr val="bg1"/>
                </a:solidFill>
                <a:latin typeface="Bodoni MT Condensed" panose="02070606080606020203" pitchFamily="18" charset="0"/>
              </a:rPr>
              <a:t> para el ingreso al SPD</a:t>
            </a:r>
          </a:p>
          <a:p>
            <a:pPr algn="ctr">
              <a:spcBef>
                <a:spcPct val="50000"/>
              </a:spcBef>
              <a:buFontTx/>
              <a:buAutoNum type="alphaLcPeriod"/>
            </a:pPr>
            <a:r>
              <a:rPr lang="es-MX" altLang="x-none" sz="1400" dirty="0">
                <a:solidFill>
                  <a:schemeClr val="bg1"/>
                </a:solidFill>
                <a:latin typeface="Bodoni MT Condensed" panose="02070606080606020203" pitchFamily="18" charset="0"/>
              </a:rPr>
              <a:t> del desempeño docente y directivo</a:t>
            </a:r>
          </a:p>
          <a:p>
            <a:pPr algn="ctr">
              <a:spcBef>
                <a:spcPct val="50000"/>
              </a:spcBef>
              <a:buFontTx/>
              <a:buAutoNum type="alphaLcPeriod"/>
            </a:pPr>
            <a:r>
              <a:rPr lang="es-MX" altLang="x-none" sz="1400" dirty="0">
                <a:solidFill>
                  <a:schemeClr val="bg1"/>
                </a:solidFill>
                <a:latin typeface="Bodoni MT Condensed" panose="02070606080606020203" pitchFamily="18" charset="0"/>
              </a:rPr>
              <a:t> para la promoción a director, supervisor y asesor técnico-pedagógico </a:t>
            </a:r>
            <a:endParaRPr lang="es-ES" altLang="x-none" sz="1400" dirty="0">
              <a:solidFill>
                <a:schemeClr val="bg1"/>
              </a:solidFill>
              <a:latin typeface="Bodoni MT Condensed" panose="02070606080606020203" pitchFamily="18" charset="0"/>
            </a:endParaRPr>
          </a:p>
        </p:txBody>
      </p:sp>
      <p:sp>
        <p:nvSpPr>
          <p:cNvPr id="44040" name="Text Box 7"/>
          <p:cNvSpPr txBox="1">
            <a:spLocks noChangeArrowheads="1"/>
          </p:cNvSpPr>
          <p:nvPr/>
        </p:nvSpPr>
        <p:spPr bwMode="auto">
          <a:xfrm>
            <a:off x="2386806" y="463549"/>
            <a:ext cx="1728788" cy="830997"/>
          </a:xfrm>
          <a:prstGeom prst="rect">
            <a:avLst/>
          </a:prstGeom>
          <a:solidFill>
            <a:schemeClr val="accent1">
              <a:alpha val="50000"/>
            </a:scheme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Lucida Sans" panose="020B0602030504020204" pitchFamily="34" charset="0"/>
              </a:defRPr>
            </a:lvl1pPr>
            <a:lvl2pPr marL="742950" indent="-285750">
              <a:defRPr>
                <a:solidFill>
                  <a:schemeClr val="tx1"/>
                </a:solidFill>
                <a:latin typeface="Lucida Sans" panose="020B0602030504020204" pitchFamily="34" charset="0"/>
              </a:defRPr>
            </a:lvl2pPr>
            <a:lvl3pPr marL="1143000" indent="-228600">
              <a:defRPr>
                <a:solidFill>
                  <a:schemeClr val="tx1"/>
                </a:solidFill>
                <a:latin typeface="Lucida Sans" panose="020B0602030504020204" pitchFamily="34" charset="0"/>
              </a:defRPr>
            </a:lvl3pPr>
            <a:lvl4pPr marL="1600200" indent="-228600">
              <a:defRPr>
                <a:solidFill>
                  <a:schemeClr val="tx1"/>
                </a:solidFill>
                <a:latin typeface="Lucida Sans" panose="020B0602030504020204" pitchFamily="34" charset="0"/>
              </a:defRPr>
            </a:lvl4pPr>
            <a:lvl5pPr marL="2057400" indent="-228600">
              <a:defRPr>
                <a:solidFill>
                  <a:schemeClr val="tx1"/>
                </a:solidFill>
                <a:latin typeface="Lucida Sans" panose="020B0602030504020204" pitchFamily="34" charset="0"/>
              </a:defRPr>
            </a:lvl5pPr>
            <a:lvl6pPr marL="2514600" indent="-228600" algn="r" fontAlgn="base">
              <a:spcBef>
                <a:spcPct val="0"/>
              </a:spcBef>
              <a:spcAft>
                <a:spcPct val="0"/>
              </a:spcAft>
              <a:defRPr>
                <a:solidFill>
                  <a:schemeClr val="tx1"/>
                </a:solidFill>
                <a:latin typeface="Lucida Sans" panose="020B0602030504020204" pitchFamily="34" charset="0"/>
              </a:defRPr>
            </a:lvl6pPr>
            <a:lvl7pPr marL="2971800" indent="-228600" algn="r" fontAlgn="base">
              <a:spcBef>
                <a:spcPct val="0"/>
              </a:spcBef>
              <a:spcAft>
                <a:spcPct val="0"/>
              </a:spcAft>
              <a:defRPr>
                <a:solidFill>
                  <a:schemeClr val="tx1"/>
                </a:solidFill>
                <a:latin typeface="Lucida Sans" panose="020B0602030504020204" pitchFamily="34" charset="0"/>
              </a:defRPr>
            </a:lvl7pPr>
            <a:lvl8pPr marL="3429000" indent="-228600" algn="r" fontAlgn="base">
              <a:spcBef>
                <a:spcPct val="0"/>
              </a:spcBef>
              <a:spcAft>
                <a:spcPct val="0"/>
              </a:spcAft>
              <a:defRPr>
                <a:solidFill>
                  <a:schemeClr val="tx1"/>
                </a:solidFill>
                <a:latin typeface="Lucida Sans" panose="020B0602030504020204" pitchFamily="34" charset="0"/>
              </a:defRPr>
            </a:lvl8pPr>
            <a:lvl9pPr marL="3886200" indent="-228600" algn="r" fontAlgn="base">
              <a:spcBef>
                <a:spcPct val="0"/>
              </a:spcBef>
              <a:spcAft>
                <a:spcPct val="0"/>
              </a:spcAft>
              <a:defRPr>
                <a:solidFill>
                  <a:schemeClr val="tx1"/>
                </a:solidFill>
                <a:latin typeface="Lucida Sans" panose="020B0602030504020204" pitchFamily="34" charset="0"/>
              </a:defRPr>
            </a:lvl9pPr>
          </a:lstStyle>
          <a:p>
            <a:pPr algn="ctr">
              <a:spcBef>
                <a:spcPct val="50000"/>
              </a:spcBef>
            </a:pPr>
            <a:r>
              <a:rPr lang="es-MX" altLang="x-none" sz="1600" dirty="0">
                <a:latin typeface="Bodoni MT Condensed" panose="02070606080606020203" pitchFamily="18" charset="0"/>
              </a:rPr>
              <a:t>Asistencia técnica a centros escolares</a:t>
            </a:r>
            <a:endParaRPr lang="es-ES" altLang="x-none" sz="1600" dirty="0">
              <a:latin typeface="Bodoni MT Condensed" panose="02070606080606020203" pitchFamily="18" charset="0"/>
            </a:endParaRPr>
          </a:p>
        </p:txBody>
      </p:sp>
      <p:sp>
        <p:nvSpPr>
          <p:cNvPr id="44041" name="Text Box 8"/>
          <p:cNvSpPr txBox="1">
            <a:spLocks noChangeArrowheads="1"/>
          </p:cNvSpPr>
          <p:nvPr/>
        </p:nvSpPr>
        <p:spPr bwMode="auto">
          <a:xfrm>
            <a:off x="2526279" y="5130070"/>
            <a:ext cx="1820862" cy="830997"/>
          </a:xfrm>
          <a:prstGeom prst="rect">
            <a:avLst/>
          </a:prstGeom>
          <a:solidFill>
            <a:schemeClr val="accent1">
              <a:alpha val="50000"/>
            </a:schemeClr>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Lucida Sans" panose="020B0602030504020204" pitchFamily="34" charset="0"/>
              </a:defRPr>
            </a:lvl1pPr>
            <a:lvl2pPr marL="742950" indent="-285750">
              <a:defRPr>
                <a:solidFill>
                  <a:schemeClr val="tx1"/>
                </a:solidFill>
                <a:latin typeface="Lucida Sans" panose="020B0602030504020204" pitchFamily="34" charset="0"/>
              </a:defRPr>
            </a:lvl2pPr>
            <a:lvl3pPr marL="1143000" indent="-228600">
              <a:defRPr>
                <a:solidFill>
                  <a:schemeClr val="tx1"/>
                </a:solidFill>
                <a:latin typeface="Lucida Sans" panose="020B0602030504020204" pitchFamily="34" charset="0"/>
              </a:defRPr>
            </a:lvl3pPr>
            <a:lvl4pPr marL="1600200" indent="-228600">
              <a:defRPr>
                <a:solidFill>
                  <a:schemeClr val="tx1"/>
                </a:solidFill>
                <a:latin typeface="Lucida Sans" panose="020B0602030504020204" pitchFamily="34" charset="0"/>
              </a:defRPr>
            </a:lvl4pPr>
            <a:lvl5pPr marL="2057400" indent="-228600">
              <a:defRPr>
                <a:solidFill>
                  <a:schemeClr val="tx1"/>
                </a:solidFill>
                <a:latin typeface="Lucida Sans" panose="020B0602030504020204" pitchFamily="34" charset="0"/>
              </a:defRPr>
            </a:lvl5pPr>
            <a:lvl6pPr marL="2514600" indent="-228600" algn="r" fontAlgn="base">
              <a:spcBef>
                <a:spcPct val="0"/>
              </a:spcBef>
              <a:spcAft>
                <a:spcPct val="0"/>
              </a:spcAft>
              <a:defRPr>
                <a:solidFill>
                  <a:schemeClr val="tx1"/>
                </a:solidFill>
                <a:latin typeface="Lucida Sans" panose="020B0602030504020204" pitchFamily="34" charset="0"/>
              </a:defRPr>
            </a:lvl6pPr>
            <a:lvl7pPr marL="2971800" indent="-228600" algn="r" fontAlgn="base">
              <a:spcBef>
                <a:spcPct val="0"/>
              </a:spcBef>
              <a:spcAft>
                <a:spcPct val="0"/>
              </a:spcAft>
              <a:defRPr>
                <a:solidFill>
                  <a:schemeClr val="tx1"/>
                </a:solidFill>
                <a:latin typeface="Lucida Sans" panose="020B0602030504020204" pitchFamily="34" charset="0"/>
              </a:defRPr>
            </a:lvl7pPr>
            <a:lvl8pPr marL="3429000" indent="-228600" algn="r" fontAlgn="base">
              <a:spcBef>
                <a:spcPct val="0"/>
              </a:spcBef>
              <a:spcAft>
                <a:spcPct val="0"/>
              </a:spcAft>
              <a:defRPr>
                <a:solidFill>
                  <a:schemeClr val="tx1"/>
                </a:solidFill>
                <a:latin typeface="Lucida Sans" panose="020B0602030504020204" pitchFamily="34" charset="0"/>
              </a:defRPr>
            </a:lvl8pPr>
            <a:lvl9pPr marL="3886200" indent="-228600" algn="r" fontAlgn="base">
              <a:spcBef>
                <a:spcPct val="0"/>
              </a:spcBef>
              <a:spcAft>
                <a:spcPct val="0"/>
              </a:spcAft>
              <a:defRPr>
                <a:solidFill>
                  <a:schemeClr val="tx1"/>
                </a:solidFill>
                <a:latin typeface="Lucida Sans" panose="020B0602030504020204" pitchFamily="34" charset="0"/>
              </a:defRPr>
            </a:lvl9pPr>
          </a:lstStyle>
          <a:p>
            <a:pPr algn="ctr">
              <a:spcBef>
                <a:spcPct val="50000"/>
              </a:spcBef>
            </a:pPr>
            <a:r>
              <a:rPr lang="es-MX" altLang="x-none" sz="1600" dirty="0">
                <a:latin typeface="Bodoni MT Condensed" panose="02070606080606020203" pitchFamily="18" charset="0"/>
              </a:rPr>
              <a:t>Tutoría y actualización personalizada</a:t>
            </a:r>
            <a:endParaRPr lang="es-ES" altLang="x-none" sz="1600" dirty="0">
              <a:latin typeface="Bodoni MT Condensed" panose="02070606080606020203" pitchFamily="18" charset="0"/>
            </a:endParaRPr>
          </a:p>
        </p:txBody>
      </p:sp>
      <p:sp>
        <p:nvSpPr>
          <p:cNvPr id="44042" name="AutoShape 9"/>
          <p:cNvSpPr>
            <a:spLocks noChangeArrowheads="1"/>
          </p:cNvSpPr>
          <p:nvPr/>
        </p:nvSpPr>
        <p:spPr bwMode="auto">
          <a:xfrm>
            <a:off x="6732588" y="3022600"/>
            <a:ext cx="360362" cy="576263"/>
          </a:xfrm>
          <a:prstGeom prst="chevron">
            <a:avLst>
              <a:gd name="adj" fmla="val 65199"/>
            </a:avLst>
          </a:prstGeom>
          <a:solidFill>
            <a:srgbClr val="FF6600"/>
          </a:solidFill>
          <a:ln w="25400">
            <a:solidFill>
              <a:srgbClr val="993300"/>
            </a:solidFill>
            <a:miter lim="800000"/>
            <a:headEnd/>
            <a:tailEnd/>
          </a:ln>
        </p:spPr>
        <p:txBody>
          <a:bodyPr wrap="none" anchor="ctr"/>
          <a:lstStyle>
            <a:lvl1pPr>
              <a:defRPr>
                <a:solidFill>
                  <a:schemeClr val="tx1"/>
                </a:solidFill>
                <a:latin typeface="Lucida Sans" panose="020B0602030504020204" pitchFamily="34" charset="0"/>
              </a:defRPr>
            </a:lvl1pPr>
            <a:lvl2pPr marL="742950" indent="-285750">
              <a:defRPr>
                <a:solidFill>
                  <a:schemeClr val="tx1"/>
                </a:solidFill>
                <a:latin typeface="Lucida Sans" panose="020B0602030504020204" pitchFamily="34" charset="0"/>
              </a:defRPr>
            </a:lvl2pPr>
            <a:lvl3pPr marL="1143000" indent="-228600">
              <a:defRPr>
                <a:solidFill>
                  <a:schemeClr val="tx1"/>
                </a:solidFill>
                <a:latin typeface="Lucida Sans" panose="020B0602030504020204" pitchFamily="34" charset="0"/>
              </a:defRPr>
            </a:lvl3pPr>
            <a:lvl4pPr marL="1600200" indent="-228600">
              <a:defRPr>
                <a:solidFill>
                  <a:schemeClr val="tx1"/>
                </a:solidFill>
                <a:latin typeface="Lucida Sans" panose="020B0602030504020204" pitchFamily="34" charset="0"/>
              </a:defRPr>
            </a:lvl4pPr>
            <a:lvl5pPr marL="2057400" indent="-228600">
              <a:defRPr>
                <a:solidFill>
                  <a:schemeClr val="tx1"/>
                </a:solidFill>
                <a:latin typeface="Lucida Sans" panose="020B0602030504020204" pitchFamily="34" charset="0"/>
              </a:defRPr>
            </a:lvl5pPr>
            <a:lvl6pPr marL="2514600" indent="-228600" algn="r" fontAlgn="base">
              <a:spcBef>
                <a:spcPct val="0"/>
              </a:spcBef>
              <a:spcAft>
                <a:spcPct val="0"/>
              </a:spcAft>
              <a:defRPr>
                <a:solidFill>
                  <a:schemeClr val="tx1"/>
                </a:solidFill>
                <a:latin typeface="Lucida Sans" panose="020B0602030504020204" pitchFamily="34" charset="0"/>
              </a:defRPr>
            </a:lvl6pPr>
            <a:lvl7pPr marL="2971800" indent="-228600" algn="r" fontAlgn="base">
              <a:spcBef>
                <a:spcPct val="0"/>
              </a:spcBef>
              <a:spcAft>
                <a:spcPct val="0"/>
              </a:spcAft>
              <a:defRPr>
                <a:solidFill>
                  <a:schemeClr val="tx1"/>
                </a:solidFill>
                <a:latin typeface="Lucida Sans" panose="020B0602030504020204" pitchFamily="34" charset="0"/>
              </a:defRPr>
            </a:lvl7pPr>
            <a:lvl8pPr marL="3429000" indent="-228600" algn="r" fontAlgn="base">
              <a:spcBef>
                <a:spcPct val="0"/>
              </a:spcBef>
              <a:spcAft>
                <a:spcPct val="0"/>
              </a:spcAft>
              <a:defRPr>
                <a:solidFill>
                  <a:schemeClr val="tx1"/>
                </a:solidFill>
                <a:latin typeface="Lucida Sans" panose="020B0602030504020204" pitchFamily="34" charset="0"/>
              </a:defRPr>
            </a:lvl8pPr>
            <a:lvl9pPr marL="3886200" indent="-228600" algn="r" fontAlgn="base">
              <a:spcBef>
                <a:spcPct val="0"/>
              </a:spcBef>
              <a:spcAft>
                <a:spcPct val="0"/>
              </a:spcAft>
              <a:defRPr>
                <a:solidFill>
                  <a:schemeClr val="tx1"/>
                </a:solidFill>
                <a:latin typeface="Lucida Sans" panose="020B0602030504020204" pitchFamily="34" charset="0"/>
              </a:defRPr>
            </a:lvl9pPr>
          </a:lstStyle>
          <a:p>
            <a:endParaRPr lang="es-ES_tradnl" altLang="x-none"/>
          </a:p>
        </p:txBody>
      </p:sp>
      <p:sp>
        <p:nvSpPr>
          <p:cNvPr id="44043" name="Text Box 10"/>
          <p:cNvSpPr txBox="1">
            <a:spLocks noChangeArrowheads="1"/>
          </p:cNvSpPr>
          <p:nvPr/>
        </p:nvSpPr>
        <p:spPr bwMode="auto">
          <a:xfrm rot="-5400000">
            <a:off x="-1397794" y="2496254"/>
            <a:ext cx="5265738" cy="1200329"/>
          </a:xfrm>
          <a:prstGeom prst="rect">
            <a:avLst/>
          </a:prstGeom>
          <a:gradFill rotWithShape="1">
            <a:gsLst>
              <a:gs pos="0">
                <a:srgbClr val="993300">
                  <a:alpha val="6000"/>
                </a:srgbClr>
              </a:gs>
              <a:gs pos="100000">
                <a:srgbClr val="471800">
                  <a:alpha val="65999"/>
                </a:srgbClr>
              </a:gs>
            </a:gsLst>
            <a:lin ang="5400000" scaled="1"/>
          </a:gra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ucida Sans" panose="020B0602030504020204" pitchFamily="34" charset="0"/>
              </a:defRPr>
            </a:lvl1pPr>
            <a:lvl2pPr marL="742950" indent="-285750">
              <a:defRPr>
                <a:solidFill>
                  <a:schemeClr val="tx1"/>
                </a:solidFill>
                <a:latin typeface="Lucida Sans" panose="020B0602030504020204" pitchFamily="34" charset="0"/>
              </a:defRPr>
            </a:lvl2pPr>
            <a:lvl3pPr marL="1143000" indent="-228600">
              <a:defRPr>
                <a:solidFill>
                  <a:schemeClr val="tx1"/>
                </a:solidFill>
                <a:latin typeface="Lucida Sans" panose="020B0602030504020204" pitchFamily="34" charset="0"/>
              </a:defRPr>
            </a:lvl3pPr>
            <a:lvl4pPr marL="1600200" indent="-228600">
              <a:defRPr>
                <a:solidFill>
                  <a:schemeClr val="tx1"/>
                </a:solidFill>
                <a:latin typeface="Lucida Sans" panose="020B0602030504020204" pitchFamily="34" charset="0"/>
              </a:defRPr>
            </a:lvl4pPr>
            <a:lvl5pPr marL="2057400" indent="-228600">
              <a:defRPr>
                <a:solidFill>
                  <a:schemeClr val="tx1"/>
                </a:solidFill>
                <a:latin typeface="Lucida Sans" panose="020B0602030504020204" pitchFamily="34" charset="0"/>
              </a:defRPr>
            </a:lvl5pPr>
            <a:lvl6pPr marL="2514600" indent="-228600" algn="r" fontAlgn="base">
              <a:spcBef>
                <a:spcPct val="0"/>
              </a:spcBef>
              <a:spcAft>
                <a:spcPct val="0"/>
              </a:spcAft>
              <a:defRPr>
                <a:solidFill>
                  <a:schemeClr val="tx1"/>
                </a:solidFill>
                <a:latin typeface="Lucida Sans" panose="020B0602030504020204" pitchFamily="34" charset="0"/>
              </a:defRPr>
            </a:lvl6pPr>
            <a:lvl7pPr marL="2971800" indent="-228600" algn="r" fontAlgn="base">
              <a:spcBef>
                <a:spcPct val="0"/>
              </a:spcBef>
              <a:spcAft>
                <a:spcPct val="0"/>
              </a:spcAft>
              <a:defRPr>
                <a:solidFill>
                  <a:schemeClr val="tx1"/>
                </a:solidFill>
                <a:latin typeface="Lucida Sans" panose="020B0602030504020204" pitchFamily="34" charset="0"/>
              </a:defRPr>
            </a:lvl7pPr>
            <a:lvl8pPr marL="3429000" indent="-228600" algn="r" fontAlgn="base">
              <a:spcBef>
                <a:spcPct val="0"/>
              </a:spcBef>
              <a:spcAft>
                <a:spcPct val="0"/>
              </a:spcAft>
              <a:defRPr>
                <a:solidFill>
                  <a:schemeClr val="tx1"/>
                </a:solidFill>
                <a:latin typeface="Lucida Sans" panose="020B0602030504020204" pitchFamily="34" charset="0"/>
              </a:defRPr>
            </a:lvl8pPr>
            <a:lvl9pPr marL="3886200" indent="-228600" algn="r" fontAlgn="base">
              <a:spcBef>
                <a:spcPct val="0"/>
              </a:spcBef>
              <a:spcAft>
                <a:spcPct val="0"/>
              </a:spcAft>
              <a:defRPr>
                <a:solidFill>
                  <a:schemeClr val="tx1"/>
                </a:solidFill>
                <a:latin typeface="Lucida Sans" panose="020B0602030504020204" pitchFamily="34" charset="0"/>
              </a:defRPr>
            </a:lvl9pPr>
          </a:lstStyle>
          <a:p>
            <a:pPr algn="ctr">
              <a:spcBef>
                <a:spcPct val="50000"/>
              </a:spcBef>
            </a:pPr>
            <a:r>
              <a:rPr lang="es-MX" altLang="x-none" b="1" dirty="0"/>
              <a:t>Condiciones:</a:t>
            </a:r>
          </a:p>
          <a:p>
            <a:pPr algn="ctr">
              <a:spcBef>
                <a:spcPct val="50000"/>
              </a:spcBef>
            </a:pPr>
            <a:r>
              <a:rPr lang="es-MX" altLang="x-none"/>
              <a:t>Nueva regulación del trabajo docente</a:t>
            </a:r>
            <a:endParaRPr lang="es-MX" altLang="x-none" dirty="0"/>
          </a:p>
          <a:p>
            <a:pPr algn="ctr">
              <a:spcBef>
                <a:spcPct val="50000"/>
              </a:spcBef>
            </a:pPr>
            <a:r>
              <a:rPr lang="es-MX" altLang="x-none"/>
              <a:t>Reordenamiento administrativo del sistema</a:t>
            </a:r>
            <a:endParaRPr lang="es-ES" altLang="x-none" dirty="0"/>
          </a:p>
        </p:txBody>
      </p:sp>
      <p:sp>
        <p:nvSpPr>
          <p:cNvPr id="44044" name="AutoShape 11"/>
          <p:cNvSpPr>
            <a:spLocks noChangeArrowheads="1"/>
          </p:cNvSpPr>
          <p:nvPr/>
        </p:nvSpPr>
        <p:spPr bwMode="auto">
          <a:xfrm>
            <a:off x="4381500" y="3065463"/>
            <a:ext cx="360363" cy="576262"/>
          </a:xfrm>
          <a:prstGeom prst="chevron">
            <a:avLst>
              <a:gd name="adj" fmla="val 64759"/>
            </a:avLst>
          </a:prstGeom>
          <a:solidFill>
            <a:srgbClr val="FF6600">
              <a:alpha val="70195"/>
            </a:srgbClr>
          </a:solidFill>
          <a:ln w="19050">
            <a:solidFill>
              <a:srgbClr val="993300"/>
            </a:solidFill>
            <a:miter lim="800000"/>
            <a:headEnd/>
            <a:tailEnd/>
          </a:ln>
        </p:spPr>
        <p:txBody>
          <a:bodyPr wrap="none" anchor="ctr"/>
          <a:lstStyle>
            <a:lvl1pPr>
              <a:defRPr>
                <a:solidFill>
                  <a:schemeClr val="tx1"/>
                </a:solidFill>
                <a:latin typeface="Lucida Sans" panose="020B0602030504020204" pitchFamily="34" charset="0"/>
              </a:defRPr>
            </a:lvl1pPr>
            <a:lvl2pPr marL="742950" indent="-285750">
              <a:defRPr>
                <a:solidFill>
                  <a:schemeClr val="tx1"/>
                </a:solidFill>
                <a:latin typeface="Lucida Sans" panose="020B0602030504020204" pitchFamily="34" charset="0"/>
              </a:defRPr>
            </a:lvl2pPr>
            <a:lvl3pPr marL="1143000" indent="-228600">
              <a:defRPr>
                <a:solidFill>
                  <a:schemeClr val="tx1"/>
                </a:solidFill>
                <a:latin typeface="Lucida Sans" panose="020B0602030504020204" pitchFamily="34" charset="0"/>
              </a:defRPr>
            </a:lvl3pPr>
            <a:lvl4pPr marL="1600200" indent="-228600">
              <a:defRPr>
                <a:solidFill>
                  <a:schemeClr val="tx1"/>
                </a:solidFill>
                <a:latin typeface="Lucida Sans" panose="020B0602030504020204" pitchFamily="34" charset="0"/>
              </a:defRPr>
            </a:lvl4pPr>
            <a:lvl5pPr marL="2057400" indent="-228600">
              <a:defRPr>
                <a:solidFill>
                  <a:schemeClr val="tx1"/>
                </a:solidFill>
                <a:latin typeface="Lucida Sans" panose="020B0602030504020204" pitchFamily="34" charset="0"/>
              </a:defRPr>
            </a:lvl5pPr>
            <a:lvl6pPr marL="2514600" indent="-228600" algn="r" fontAlgn="base">
              <a:spcBef>
                <a:spcPct val="0"/>
              </a:spcBef>
              <a:spcAft>
                <a:spcPct val="0"/>
              </a:spcAft>
              <a:defRPr>
                <a:solidFill>
                  <a:schemeClr val="tx1"/>
                </a:solidFill>
                <a:latin typeface="Lucida Sans" panose="020B0602030504020204" pitchFamily="34" charset="0"/>
              </a:defRPr>
            </a:lvl6pPr>
            <a:lvl7pPr marL="2971800" indent="-228600" algn="r" fontAlgn="base">
              <a:spcBef>
                <a:spcPct val="0"/>
              </a:spcBef>
              <a:spcAft>
                <a:spcPct val="0"/>
              </a:spcAft>
              <a:defRPr>
                <a:solidFill>
                  <a:schemeClr val="tx1"/>
                </a:solidFill>
                <a:latin typeface="Lucida Sans" panose="020B0602030504020204" pitchFamily="34" charset="0"/>
              </a:defRPr>
            </a:lvl7pPr>
            <a:lvl8pPr marL="3429000" indent="-228600" algn="r" fontAlgn="base">
              <a:spcBef>
                <a:spcPct val="0"/>
              </a:spcBef>
              <a:spcAft>
                <a:spcPct val="0"/>
              </a:spcAft>
              <a:defRPr>
                <a:solidFill>
                  <a:schemeClr val="tx1"/>
                </a:solidFill>
                <a:latin typeface="Lucida Sans" panose="020B0602030504020204" pitchFamily="34" charset="0"/>
              </a:defRPr>
            </a:lvl8pPr>
            <a:lvl9pPr marL="3886200" indent="-228600" algn="r" fontAlgn="base">
              <a:spcBef>
                <a:spcPct val="0"/>
              </a:spcBef>
              <a:spcAft>
                <a:spcPct val="0"/>
              </a:spcAft>
              <a:defRPr>
                <a:solidFill>
                  <a:schemeClr val="tx1"/>
                </a:solidFill>
                <a:latin typeface="Lucida Sans" panose="020B0602030504020204" pitchFamily="34" charset="0"/>
              </a:defRPr>
            </a:lvl9pPr>
          </a:lstStyle>
          <a:p>
            <a:endParaRPr lang="es-ES_tradnl" altLang="x-none"/>
          </a:p>
        </p:txBody>
      </p:sp>
      <p:sp>
        <p:nvSpPr>
          <p:cNvPr id="44046" name="Freeform 13"/>
          <p:cNvSpPr>
            <a:spLocks/>
          </p:cNvSpPr>
          <p:nvPr/>
        </p:nvSpPr>
        <p:spPr bwMode="auto">
          <a:xfrm flipH="1">
            <a:off x="3411538" y="904875"/>
            <a:ext cx="1330325" cy="1455738"/>
          </a:xfrm>
          <a:custGeom>
            <a:avLst/>
            <a:gdLst>
              <a:gd name="T0" fmla="*/ 371475 w 945"/>
              <a:gd name="T1" fmla="*/ 1150937 h 544"/>
              <a:gd name="T2" fmla="*/ 155575 w 945"/>
              <a:gd name="T3" fmla="*/ 478147 h 544"/>
              <a:gd name="T4" fmla="*/ 1308100 w 945"/>
              <a:gd name="T5" fmla="*/ 287734 h 544"/>
              <a:gd name="T6" fmla="*/ 1308100 w 945"/>
              <a:gd name="T7" fmla="*/ 0 h 544"/>
              <a:gd name="T8" fmla="*/ 0 60000 65536"/>
              <a:gd name="T9" fmla="*/ 0 60000 65536"/>
              <a:gd name="T10" fmla="*/ 0 60000 65536"/>
              <a:gd name="T11" fmla="*/ 0 60000 65536"/>
              <a:gd name="T12" fmla="*/ 0 w 945"/>
              <a:gd name="T13" fmla="*/ 0 h 544"/>
              <a:gd name="T14" fmla="*/ 945 w 945"/>
              <a:gd name="T15" fmla="*/ 544 h 544"/>
            </a:gdLst>
            <a:ahLst/>
            <a:cxnLst>
              <a:cxn ang="T8">
                <a:pos x="T0" y="T1"/>
              </a:cxn>
              <a:cxn ang="T9">
                <a:pos x="T2" y="T3"/>
              </a:cxn>
              <a:cxn ang="T10">
                <a:pos x="T4" y="T5"/>
              </a:cxn>
              <a:cxn ang="T11">
                <a:pos x="T6" y="T7"/>
              </a:cxn>
            </a:cxnLst>
            <a:rect l="T12" t="T13" r="T14" b="T15"/>
            <a:pathLst>
              <a:path w="945" h="544">
                <a:moveTo>
                  <a:pt x="234" y="544"/>
                </a:moveTo>
                <a:cubicBezTo>
                  <a:pt x="117" y="419"/>
                  <a:pt x="0" y="294"/>
                  <a:pt x="98" y="226"/>
                </a:cubicBezTo>
                <a:cubicBezTo>
                  <a:pt x="196" y="158"/>
                  <a:pt x="703" y="174"/>
                  <a:pt x="824" y="136"/>
                </a:cubicBezTo>
                <a:cubicBezTo>
                  <a:pt x="945" y="98"/>
                  <a:pt x="824" y="23"/>
                  <a:pt x="824" y="0"/>
                </a:cubicBezTo>
              </a:path>
            </a:pathLst>
          </a:custGeom>
          <a:noFill/>
          <a:ln w="12700" cap="flat">
            <a:solidFill>
              <a:schemeClr val="tx1"/>
            </a:solidFill>
            <a:prstDash val="dash"/>
            <a:round/>
            <a:headEnd/>
            <a:tailEnd type="stealth" w="lg" len="lg"/>
          </a:ln>
          <a:extLst>
            <a:ext uri="{909E8E84-426E-40dd-AFC4-6F175D3DCCD1}">
              <a14:hiddenFill xmlns="" xmlns:a14="http://schemas.microsoft.com/office/drawing/2010/main">
                <a:solidFill>
                  <a:srgbClr val="FFFFFF"/>
                </a:solidFill>
              </a14:hiddenFill>
            </a:ext>
          </a:extLst>
        </p:spPr>
        <p:txBody>
          <a:bodyPr/>
          <a:lstStyle/>
          <a:p>
            <a:endParaRPr lang="x-none"/>
          </a:p>
        </p:txBody>
      </p:sp>
      <p:sp>
        <p:nvSpPr>
          <p:cNvPr id="44053" name="Freeform 13"/>
          <p:cNvSpPr>
            <a:spLocks/>
          </p:cNvSpPr>
          <p:nvPr/>
        </p:nvSpPr>
        <p:spPr bwMode="auto">
          <a:xfrm flipH="1" flipV="1">
            <a:off x="3251200" y="3826522"/>
            <a:ext cx="1374775" cy="1257300"/>
          </a:xfrm>
          <a:custGeom>
            <a:avLst/>
            <a:gdLst>
              <a:gd name="T0" fmla="*/ 371475 w 945"/>
              <a:gd name="T1" fmla="*/ 1150937 h 544"/>
              <a:gd name="T2" fmla="*/ 155575 w 945"/>
              <a:gd name="T3" fmla="*/ 478147 h 544"/>
              <a:gd name="T4" fmla="*/ 1308100 w 945"/>
              <a:gd name="T5" fmla="*/ 287734 h 544"/>
              <a:gd name="T6" fmla="*/ 1308100 w 945"/>
              <a:gd name="T7" fmla="*/ 0 h 544"/>
              <a:gd name="T8" fmla="*/ 0 60000 65536"/>
              <a:gd name="T9" fmla="*/ 0 60000 65536"/>
              <a:gd name="T10" fmla="*/ 0 60000 65536"/>
              <a:gd name="T11" fmla="*/ 0 60000 65536"/>
              <a:gd name="T12" fmla="*/ 0 w 945"/>
              <a:gd name="T13" fmla="*/ 0 h 544"/>
              <a:gd name="T14" fmla="*/ 945 w 945"/>
              <a:gd name="T15" fmla="*/ 544 h 544"/>
            </a:gdLst>
            <a:ahLst/>
            <a:cxnLst>
              <a:cxn ang="T8">
                <a:pos x="T0" y="T1"/>
              </a:cxn>
              <a:cxn ang="T9">
                <a:pos x="T2" y="T3"/>
              </a:cxn>
              <a:cxn ang="T10">
                <a:pos x="T4" y="T5"/>
              </a:cxn>
              <a:cxn ang="T11">
                <a:pos x="T6" y="T7"/>
              </a:cxn>
            </a:cxnLst>
            <a:rect l="T12" t="T13" r="T14" b="T15"/>
            <a:pathLst>
              <a:path w="945" h="544">
                <a:moveTo>
                  <a:pt x="234" y="544"/>
                </a:moveTo>
                <a:cubicBezTo>
                  <a:pt x="117" y="419"/>
                  <a:pt x="0" y="294"/>
                  <a:pt x="98" y="226"/>
                </a:cubicBezTo>
                <a:cubicBezTo>
                  <a:pt x="196" y="158"/>
                  <a:pt x="703" y="174"/>
                  <a:pt x="824" y="136"/>
                </a:cubicBezTo>
                <a:cubicBezTo>
                  <a:pt x="945" y="98"/>
                  <a:pt x="824" y="23"/>
                  <a:pt x="824" y="0"/>
                </a:cubicBezTo>
              </a:path>
            </a:pathLst>
          </a:custGeom>
          <a:noFill/>
          <a:ln w="12700" cap="flat">
            <a:solidFill>
              <a:schemeClr val="tx1"/>
            </a:solidFill>
            <a:prstDash val="dash"/>
            <a:round/>
            <a:headEnd/>
            <a:tailEnd type="stealth" w="lg" len="lg"/>
          </a:ln>
          <a:extLst>
            <a:ext uri="{909E8E84-426E-40dd-AFC4-6F175D3DCCD1}">
              <a14:hiddenFill xmlns="" xmlns:a14="http://schemas.microsoft.com/office/drawing/2010/main">
                <a:solidFill>
                  <a:srgbClr val="FFFFFF"/>
                </a:solidFill>
              </a14:hiddenFill>
            </a:ext>
          </a:extLst>
        </p:spPr>
        <p:txBody>
          <a:bodyPr/>
          <a:lstStyle/>
          <a:p>
            <a:endParaRPr lang="x-none"/>
          </a:p>
        </p:txBody>
      </p:sp>
      <p:sp>
        <p:nvSpPr>
          <p:cNvPr id="44054" name="AutoShape 4"/>
          <p:cNvSpPr>
            <a:spLocks noChangeArrowheads="1"/>
          </p:cNvSpPr>
          <p:nvPr/>
        </p:nvSpPr>
        <p:spPr bwMode="auto">
          <a:xfrm>
            <a:off x="5906087" y="904875"/>
            <a:ext cx="1264651" cy="1085822"/>
          </a:xfrm>
          <a:prstGeom prst="octagon">
            <a:avLst>
              <a:gd name="adj" fmla="val 29287"/>
            </a:avLst>
          </a:prstGeom>
          <a:solidFill>
            <a:srgbClr val="FFFF99"/>
          </a:solidFill>
          <a:ln w="6350">
            <a:solidFill>
              <a:schemeClr val="tx1"/>
            </a:solidFill>
            <a:miter lim="800000"/>
            <a:headEnd/>
            <a:tailEnd/>
          </a:ln>
        </p:spPr>
        <p:txBody>
          <a:bodyPr wrap="none" anchor="ctr"/>
          <a:lstStyle>
            <a:lvl1pPr>
              <a:defRPr>
                <a:solidFill>
                  <a:schemeClr val="tx1"/>
                </a:solidFill>
                <a:latin typeface="Lucida Sans" panose="020B0602030504020204" pitchFamily="34" charset="0"/>
              </a:defRPr>
            </a:lvl1pPr>
            <a:lvl2pPr marL="742950" indent="-285750">
              <a:defRPr>
                <a:solidFill>
                  <a:schemeClr val="tx1"/>
                </a:solidFill>
                <a:latin typeface="Lucida Sans" panose="020B0602030504020204" pitchFamily="34" charset="0"/>
              </a:defRPr>
            </a:lvl2pPr>
            <a:lvl3pPr marL="1143000" indent="-228600">
              <a:defRPr>
                <a:solidFill>
                  <a:schemeClr val="tx1"/>
                </a:solidFill>
                <a:latin typeface="Lucida Sans" panose="020B0602030504020204" pitchFamily="34" charset="0"/>
              </a:defRPr>
            </a:lvl3pPr>
            <a:lvl4pPr marL="1600200" indent="-228600">
              <a:defRPr>
                <a:solidFill>
                  <a:schemeClr val="tx1"/>
                </a:solidFill>
                <a:latin typeface="Lucida Sans" panose="020B0602030504020204" pitchFamily="34" charset="0"/>
              </a:defRPr>
            </a:lvl4pPr>
            <a:lvl5pPr marL="2057400" indent="-228600">
              <a:defRPr>
                <a:solidFill>
                  <a:schemeClr val="tx1"/>
                </a:solidFill>
                <a:latin typeface="Lucida Sans" panose="020B0602030504020204" pitchFamily="34" charset="0"/>
              </a:defRPr>
            </a:lvl5pPr>
            <a:lvl6pPr marL="2514600" indent="-228600" algn="r" fontAlgn="base">
              <a:spcBef>
                <a:spcPct val="0"/>
              </a:spcBef>
              <a:spcAft>
                <a:spcPct val="0"/>
              </a:spcAft>
              <a:defRPr>
                <a:solidFill>
                  <a:schemeClr val="tx1"/>
                </a:solidFill>
                <a:latin typeface="Lucida Sans" panose="020B0602030504020204" pitchFamily="34" charset="0"/>
              </a:defRPr>
            </a:lvl6pPr>
            <a:lvl7pPr marL="2971800" indent="-228600" algn="r" fontAlgn="base">
              <a:spcBef>
                <a:spcPct val="0"/>
              </a:spcBef>
              <a:spcAft>
                <a:spcPct val="0"/>
              </a:spcAft>
              <a:defRPr>
                <a:solidFill>
                  <a:schemeClr val="tx1"/>
                </a:solidFill>
                <a:latin typeface="Lucida Sans" panose="020B0602030504020204" pitchFamily="34" charset="0"/>
              </a:defRPr>
            </a:lvl7pPr>
            <a:lvl8pPr marL="3429000" indent="-228600" algn="r" fontAlgn="base">
              <a:spcBef>
                <a:spcPct val="0"/>
              </a:spcBef>
              <a:spcAft>
                <a:spcPct val="0"/>
              </a:spcAft>
              <a:defRPr>
                <a:solidFill>
                  <a:schemeClr val="tx1"/>
                </a:solidFill>
                <a:latin typeface="Lucida Sans" panose="020B0602030504020204" pitchFamily="34" charset="0"/>
              </a:defRPr>
            </a:lvl8pPr>
            <a:lvl9pPr marL="3886200" indent="-228600" algn="r" fontAlgn="base">
              <a:spcBef>
                <a:spcPct val="0"/>
              </a:spcBef>
              <a:spcAft>
                <a:spcPct val="0"/>
              </a:spcAft>
              <a:defRPr>
                <a:solidFill>
                  <a:schemeClr val="tx1"/>
                </a:solidFill>
                <a:latin typeface="Lucida Sans" panose="020B0602030504020204" pitchFamily="34" charset="0"/>
              </a:defRPr>
            </a:lvl9pPr>
          </a:lstStyle>
          <a:p>
            <a:endParaRPr lang="es-ES_tradnl" altLang="x-none"/>
          </a:p>
        </p:txBody>
      </p:sp>
      <p:sp>
        <p:nvSpPr>
          <p:cNvPr id="44055" name="AutoShape 4"/>
          <p:cNvSpPr>
            <a:spLocks noChangeArrowheads="1"/>
          </p:cNvSpPr>
          <p:nvPr/>
        </p:nvSpPr>
        <p:spPr bwMode="auto">
          <a:xfrm>
            <a:off x="6004268" y="4485840"/>
            <a:ext cx="1295400" cy="1119290"/>
          </a:xfrm>
          <a:prstGeom prst="octagon">
            <a:avLst>
              <a:gd name="adj" fmla="val 29287"/>
            </a:avLst>
          </a:prstGeom>
          <a:solidFill>
            <a:srgbClr val="FFFF99"/>
          </a:solidFill>
          <a:ln w="6350">
            <a:solidFill>
              <a:schemeClr val="tx1"/>
            </a:solidFill>
            <a:miter lim="800000"/>
            <a:headEnd/>
            <a:tailEnd/>
          </a:ln>
        </p:spPr>
        <p:txBody>
          <a:bodyPr wrap="none" anchor="ctr"/>
          <a:lstStyle>
            <a:lvl1pPr>
              <a:defRPr>
                <a:solidFill>
                  <a:schemeClr val="tx1"/>
                </a:solidFill>
                <a:latin typeface="Lucida Sans" panose="020B0602030504020204" pitchFamily="34" charset="0"/>
              </a:defRPr>
            </a:lvl1pPr>
            <a:lvl2pPr marL="742950" indent="-285750">
              <a:defRPr>
                <a:solidFill>
                  <a:schemeClr val="tx1"/>
                </a:solidFill>
                <a:latin typeface="Lucida Sans" panose="020B0602030504020204" pitchFamily="34" charset="0"/>
              </a:defRPr>
            </a:lvl2pPr>
            <a:lvl3pPr marL="1143000" indent="-228600">
              <a:defRPr>
                <a:solidFill>
                  <a:schemeClr val="tx1"/>
                </a:solidFill>
                <a:latin typeface="Lucida Sans" panose="020B0602030504020204" pitchFamily="34" charset="0"/>
              </a:defRPr>
            </a:lvl3pPr>
            <a:lvl4pPr marL="1600200" indent="-228600">
              <a:defRPr>
                <a:solidFill>
                  <a:schemeClr val="tx1"/>
                </a:solidFill>
                <a:latin typeface="Lucida Sans" panose="020B0602030504020204" pitchFamily="34" charset="0"/>
              </a:defRPr>
            </a:lvl4pPr>
            <a:lvl5pPr marL="2057400" indent="-228600">
              <a:defRPr>
                <a:solidFill>
                  <a:schemeClr val="tx1"/>
                </a:solidFill>
                <a:latin typeface="Lucida Sans" panose="020B0602030504020204" pitchFamily="34" charset="0"/>
              </a:defRPr>
            </a:lvl5pPr>
            <a:lvl6pPr marL="2514600" indent="-228600" algn="r" fontAlgn="base">
              <a:spcBef>
                <a:spcPct val="0"/>
              </a:spcBef>
              <a:spcAft>
                <a:spcPct val="0"/>
              </a:spcAft>
              <a:defRPr>
                <a:solidFill>
                  <a:schemeClr val="tx1"/>
                </a:solidFill>
                <a:latin typeface="Lucida Sans" panose="020B0602030504020204" pitchFamily="34" charset="0"/>
              </a:defRPr>
            </a:lvl6pPr>
            <a:lvl7pPr marL="2971800" indent="-228600" algn="r" fontAlgn="base">
              <a:spcBef>
                <a:spcPct val="0"/>
              </a:spcBef>
              <a:spcAft>
                <a:spcPct val="0"/>
              </a:spcAft>
              <a:defRPr>
                <a:solidFill>
                  <a:schemeClr val="tx1"/>
                </a:solidFill>
                <a:latin typeface="Lucida Sans" panose="020B0602030504020204" pitchFamily="34" charset="0"/>
              </a:defRPr>
            </a:lvl7pPr>
            <a:lvl8pPr marL="3429000" indent="-228600" algn="r" fontAlgn="base">
              <a:spcBef>
                <a:spcPct val="0"/>
              </a:spcBef>
              <a:spcAft>
                <a:spcPct val="0"/>
              </a:spcAft>
              <a:defRPr>
                <a:solidFill>
                  <a:schemeClr val="tx1"/>
                </a:solidFill>
                <a:latin typeface="Lucida Sans" panose="020B0602030504020204" pitchFamily="34" charset="0"/>
              </a:defRPr>
            </a:lvl8pPr>
            <a:lvl9pPr marL="3886200" indent="-228600" algn="r" fontAlgn="base">
              <a:spcBef>
                <a:spcPct val="0"/>
              </a:spcBef>
              <a:spcAft>
                <a:spcPct val="0"/>
              </a:spcAft>
              <a:defRPr>
                <a:solidFill>
                  <a:schemeClr val="tx1"/>
                </a:solidFill>
                <a:latin typeface="Lucida Sans" panose="020B0602030504020204" pitchFamily="34" charset="0"/>
              </a:defRPr>
            </a:lvl9pPr>
          </a:lstStyle>
          <a:p>
            <a:endParaRPr lang="es-ES_tradnl" altLang="x-none"/>
          </a:p>
        </p:txBody>
      </p:sp>
      <p:sp>
        <p:nvSpPr>
          <p:cNvPr id="44056" name="Text Box 5"/>
          <p:cNvSpPr txBox="1">
            <a:spLocks noChangeArrowheads="1"/>
          </p:cNvSpPr>
          <p:nvPr/>
        </p:nvSpPr>
        <p:spPr bwMode="auto">
          <a:xfrm>
            <a:off x="5972175" y="1044575"/>
            <a:ext cx="1198563" cy="9387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ucida Sans" panose="020B0602030504020204" pitchFamily="34" charset="0"/>
              </a:defRPr>
            </a:lvl1pPr>
            <a:lvl2pPr marL="742950" indent="-285750">
              <a:defRPr>
                <a:solidFill>
                  <a:schemeClr val="tx1"/>
                </a:solidFill>
                <a:latin typeface="Lucida Sans" panose="020B0602030504020204" pitchFamily="34" charset="0"/>
              </a:defRPr>
            </a:lvl2pPr>
            <a:lvl3pPr marL="1143000" indent="-228600">
              <a:defRPr>
                <a:solidFill>
                  <a:schemeClr val="tx1"/>
                </a:solidFill>
                <a:latin typeface="Lucida Sans" panose="020B0602030504020204" pitchFamily="34" charset="0"/>
              </a:defRPr>
            </a:lvl3pPr>
            <a:lvl4pPr marL="1600200" indent="-228600">
              <a:defRPr>
                <a:solidFill>
                  <a:schemeClr val="tx1"/>
                </a:solidFill>
                <a:latin typeface="Lucida Sans" panose="020B0602030504020204" pitchFamily="34" charset="0"/>
              </a:defRPr>
            </a:lvl4pPr>
            <a:lvl5pPr marL="2057400" indent="-228600">
              <a:defRPr>
                <a:solidFill>
                  <a:schemeClr val="tx1"/>
                </a:solidFill>
                <a:latin typeface="Lucida Sans" panose="020B0602030504020204" pitchFamily="34" charset="0"/>
              </a:defRPr>
            </a:lvl5pPr>
            <a:lvl6pPr marL="2514600" indent="-228600" algn="r" fontAlgn="base">
              <a:spcBef>
                <a:spcPct val="0"/>
              </a:spcBef>
              <a:spcAft>
                <a:spcPct val="0"/>
              </a:spcAft>
              <a:defRPr>
                <a:solidFill>
                  <a:schemeClr val="tx1"/>
                </a:solidFill>
                <a:latin typeface="Lucida Sans" panose="020B0602030504020204" pitchFamily="34" charset="0"/>
              </a:defRPr>
            </a:lvl6pPr>
            <a:lvl7pPr marL="2971800" indent="-228600" algn="r" fontAlgn="base">
              <a:spcBef>
                <a:spcPct val="0"/>
              </a:spcBef>
              <a:spcAft>
                <a:spcPct val="0"/>
              </a:spcAft>
              <a:defRPr>
                <a:solidFill>
                  <a:schemeClr val="tx1"/>
                </a:solidFill>
                <a:latin typeface="Lucida Sans" panose="020B0602030504020204" pitchFamily="34" charset="0"/>
              </a:defRPr>
            </a:lvl7pPr>
            <a:lvl8pPr marL="3429000" indent="-228600" algn="r" fontAlgn="base">
              <a:spcBef>
                <a:spcPct val="0"/>
              </a:spcBef>
              <a:spcAft>
                <a:spcPct val="0"/>
              </a:spcAft>
              <a:defRPr>
                <a:solidFill>
                  <a:schemeClr val="tx1"/>
                </a:solidFill>
                <a:latin typeface="Lucida Sans" panose="020B0602030504020204" pitchFamily="34" charset="0"/>
              </a:defRPr>
            </a:lvl8pPr>
            <a:lvl9pPr marL="3886200" indent="-228600" algn="r" fontAlgn="base">
              <a:spcBef>
                <a:spcPct val="0"/>
              </a:spcBef>
              <a:spcAft>
                <a:spcPct val="0"/>
              </a:spcAft>
              <a:defRPr>
                <a:solidFill>
                  <a:schemeClr val="tx1"/>
                </a:solidFill>
                <a:latin typeface="Lucida Sans" panose="020B0602030504020204" pitchFamily="34" charset="0"/>
              </a:defRPr>
            </a:lvl9pPr>
          </a:lstStyle>
          <a:p>
            <a:pPr algn="ctr">
              <a:spcBef>
                <a:spcPct val="50000"/>
              </a:spcBef>
            </a:pPr>
            <a:r>
              <a:rPr lang="es-MX" altLang="x-none" sz="1100" dirty="0">
                <a:latin typeface="Bodoni MT Condensed" panose="02070606080606020203" pitchFamily="18" charset="0"/>
              </a:rPr>
              <a:t>Escuelas. Autonomía de gestión (Presupuesto propio)</a:t>
            </a:r>
            <a:endParaRPr lang="es-ES" altLang="x-none" sz="1100" dirty="0">
              <a:latin typeface="Bodoni MT Condensed" panose="02070606080606020203" pitchFamily="18" charset="0"/>
            </a:endParaRPr>
          </a:p>
        </p:txBody>
      </p:sp>
      <p:sp>
        <p:nvSpPr>
          <p:cNvPr id="44057" name="Text Box 5"/>
          <p:cNvSpPr txBox="1">
            <a:spLocks noChangeArrowheads="1"/>
          </p:cNvSpPr>
          <p:nvPr/>
        </p:nvSpPr>
        <p:spPr bwMode="auto">
          <a:xfrm>
            <a:off x="6059488" y="4613275"/>
            <a:ext cx="1198562" cy="9387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ucida Sans" panose="020B0602030504020204" pitchFamily="34" charset="0"/>
              </a:defRPr>
            </a:lvl1pPr>
            <a:lvl2pPr marL="742950" indent="-285750">
              <a:defRPr>
                <a:solidFill>
                  <a:schemeClr val="tx1"/>
                </a:solidFill>
                <a:latin typeface="Lucida Sans" panose="020B0602030504020204" pitchFamily="34" charset="0"/>
              </a:defRPr>
            </a:lvl2pPr>
            <a:lvl3pPr marL="1143000" indent="-228600">
              <a:defRPr>
                <a:solidFill>
                  <a:schemeClr val="tx1"/>
                </a:solidFill>
                <a:latin typeface="Lucida Sans" panose="020B0602030504020204" pitchFamily="34" charset="0"/>
              </a:defRPr>
            </a:lvl3pPr>
            <a:lvl4pPr marL="1600200" indent="-228600">
              <a:defRPr>
                <a:solidFill>
                  <a:schemeClr val="tx1"/>
                </a:solidFill>
                <a:latin typeface="Lucida Sans" panose="020B0602030504020204" pitchFamily="34" charset="0"/>
              </a:defRPr>
            </a:lvl4pPr>
            <a:lvl5pPr marL="2057400" indent="-228600">
              <a:defRPr>
                <a:solidFill>
                  <a:schemeClr val="tx1"/>
                </a:solidFill>
                <a:latin typeface="Lucida Sans" panose="020B0602030504020204" pitchFamily="34" charset="0"/>
              </a:defRPr>
            </a:lvl5pPr>
            <a:lvl6pPr marL="2514600" indent="-228600" algn="r" fontAlgn="base">
              <a:spcBef>
                <a:spcPct val="0"/>
              </a:spcBef>
              <a:spcAft>
                <a:spcPct val="0"/>
              </a:spcAft>
              <a:defRPr>
                <a:solidFill>
                  <a:schemeClr val="tx1"/>
                </a:solidFill>
                <a:latin typeface="Lucida Sans" panose="020B0602030504020204" pitchFamily="34" charset="0"/>
              </a:defRPr>
            </a:lvl6pPr>
            <a:lvl7pPr marL="2971800" indent="-228600" algn="r" fontAlgn="base">
              <a:spcBef>
                <a:spcPct val="0"/>
              </a:spcBef>
              <a:spcAft>
                <a:spcPct val="0"/>
              </a:spcAft>
              <a:defRPr>
                <a:solidFill>
                  <a:schemeClr val="tx1"/>
                </a:solidFill>
                <a:latin typeface="Lucida Sans" panose="020B0602030504020204" pitchFamily="34" charset="0"/>
              </a:defRPr>
            </a:lvl7pPr>
            <a:lvl8pPr marL="3429000" indent="-228600" algn="r" fontAlgn="base">
              <a:spcBef>
                <a:spcPct val="0"/>
              </a:spcBef>
              <a:spcAft>
                <a:spcPct val="0"/>
              </a:spcAft>
              <a:defRPr>
                <a:solidFill>
                  <a:schemeClr val="tx1"/>
                </a:solidFill>
                <a:latin typeface="Lucida Sans" panose="020B0602030504020204" pitchFamily="34" charset="0"/>
              </a:defRPr>
            </a:lvl8pPr>
            <a:lvl9pPr marL="3886200" indent="-228600" algn="r" fontAlgn="base">
              <a:spcBef>
                <a:spcPct val="0"/>
              </a:spcBef>
              <a:spcAft>
                <a:spcPct val="0"/>
              </a:spcAft>
              <a:defRPr>
                <a:solidFill>
                  <a:schemeClr val="tx1"/>
                </a:solidFill>
                <a:latin typeface="Lucida Sans" panose="020B0602030504020204" pitchFamily="34" charset="0"/>
              </a:defRPr>
            </a:lvl9pPr>
          </a:lstStyle>
          <a:p>
            <a:pPr algn="ctr">
              <a:spcBef>
                <a:spcPct val="50000"/>
              </a:spcBef>
            </a:pPr>
            <a:r>
              <a:rPr lang="es-MX" altLang="x-none" sz="1100" dirty="0">
                <a:latin typeface="Bodoni MT Condensed" panose="02070606080606020203" pitchFamily="18" charset="0"/>
              </a:rPr>
              <a:t>Otros factores</a:t>
            </a:r>
            <a:r>
              <a:rPr lang="mr-IN" altLang="x-none" sz="1100" dirty="0">
                <a:latin typeface="Bodoni MT Condensed" panose="02070606080606020203" pitchFamily="18" charset="0"/>
              </a:rPr>
              <a:t>… p</a:t>
            </a:r>
            <a:r>
              <a:rPr lang="es-MX" altLang="x-none" sz="1100" dirty="0">
                <a:latin typeface="Bodoni MT Condensed" panose="02070606080606020203" pitchFamily="18" charset="0"/>
              </a:rPr>
              <a:t>rogramas y materiales educativos, en caso necesario</a:t>
            </a:r>
            <a:endParaRPr lang="es-ES" altLang="x-none" sz="1100" dirty="0">
              <a:latin typeface="Bodoni MT Condensed" panose="02070606080606020203" pitchFamily="18" charset="0"/>
            </a:endParaRPr>
          </a:p>
        </p:txBody>
      </p:sp>
      <p:sp>
        <p:nvSpPr>
          <p:cNvPr id="44058" name="AutoShape 11"/>
          <p:cNvSpPr>
            <a:spLocks noChangeArrowheads="1"/>
          </p:cNvSpPr>
          <p:nvPr/>
        </p:nvSpPr>
        <p:spPr bwMode="auto">
          <a:xfrm rot="-3152914">
            <a:off x="7208838" y="4021138"/>
            <a:ext cx="360362" cy="576262"/>
          </a:xfrm>
          <a:prstGeom prst="chevron">
            <a:avLst>
              <a:gd name="adj" fmla="val 64759"/>
            </a:avLst>
          </a:prstGeom>
          <a:solidFill>
            <a:srgbClr val="FFFF99">
              <a:alpha val="70000"/>
            </a:srgbClr>
          </a:solidFill>
          <a:ln w="19050">
            <a:solidFill>
              <a:schemeClr val="tx1"/>
            </a:solidFill>
            <a:miter lim="800000"/>
            <a:headEnd/>
            <a:tailEnd/>
          </a:ln>
        </p:spPr>
        <p:txBody>
          <a:bodyPr vert="eaVert" wrap="none" anchor="ctr"/>
          <a:lstStyle>
            <a:lvl1pPr>
              <a:defRPr>
                <a:solidFill>
                  <a:schemeClr val="tx1"/>
                </a:solidFill>
                <a:latin typeface="Lucida Sans" panose="020B0602030504020204" pitchFamily="34" charset="0"/>
              </a:defRPr>
            </a:lvl1pPr>
            <a:lvl2pPr marL="742950" indent="-285750">
              <a:defRPr>
                <a:solidFill>
                  <a:schemeClr val="tx1"/>
                </a:solidFill>
                <a:latin typeface="Lucida Sans" panose="020B0602030504020204" pitchFamily="34" charset="0"/>
              </a:defRPr>
            </a:lvl2pPr>
            <a:lvl3pPr marL="1143000" indent="-228600">
              <a:defRPr>
                <a:solidFill>
                  <a:schemeClr val="tx1"/>
                </a:solidFill>
                <a:latin typeface="Lucida Sans" panose="020B0602030504020204" pitchFamily="34" charset="0"/>
              </a:defRPr>
            </a:lvl3pPr>
            <a:lvl4pPr marL="1600200" indent="-228600">
              <a:defRPr>
                <a:solidFill>
                  <a:schemeClr val="tx1"/>
                </a:solidFill>
                <a:latin typeface="Lucida Sans" panose="020B0602030504020204" pitchFamily="34" charset="0"/>
              </a:defRPr>
            </a:lvl4pPr>
            <a:lvl5pPr marL="2057400" indent="-228600">
              <a:defRPr>
                <a:solidFill>
                  <a:schemeClr val="tx1"/>
                </a:solidFill>
                <a:latin typeface="Lucida Sans" panose="020B0602030504020204" pitchFamily="34" charset="0"/>
              </a:defRPr>
            </a:lvl5pPr>
            <a:lvl6pPr marL="2514600" indent="-228600" algn="r" fontAlgn="base">
              <a:spcBef>
                <a:spcPct val="0"/>
              </a:spcBef>
              <a:spcAft>
                <a:spcPct val="0"/>
              </a:spcAft>
              <a:defRPr>
                <a:solidFill>
                  <a:schemeClr val="tx1"/>
                </a:solidFill>
                <a:latin typeface="Lucida Sans" panose="020B0602030504020204" pitchFamily="34" charset="0"/>
              </a:defRPr>
            </a:lvl6pPr>
            <a:lvl7pPr marL="2971800" indent="-228600" algn="r" fontAlgn="base">
              <a:spcBef>
                <a:spcPct val="0"/>
              </a:spcBef>
              <a:spcAft>
                <a:spcPct val="0"/>
              </a:spcAft>
              <a:defRPr>
                <a:solidFill>
                  <a:schemeClr val="tx1"/>
                </a:solidFill>
                <a:latin typeface="Lucida Sans" panose="020B0602030504020204" pitchFamily="34" charset="0"/>
              </a:defRPr>
            </a:lvl7pPr>
            <a:lvl8pPr marL="3429000" indent="-228600" algn="r" fontAlgn="base">
              <a:spcBef>
                <a:spcPct val="0"/>
              </a:spcBef>
              <a:spcAft>
                <a:spcPct val="0"/>
              </a:spcAft>
              <a:defRPr>
                <a:solidFill>
                  <a:schemeClr val="tx1"/>
                </a:solidFill>
                <a:latin typeface="Lucida Sans" panose="020B0602030504020204" pitchFamily="34" charset="0"/>
              </a:defRPr>
            </a:lvl8pPr>
            <a:lvl9pPr marL="3886200" indent="-228600" algn="r" fontAlgn="base">
              <a:spcBef>
                <a:spcPct val="0"/>
              </a:spcBef>
              <a:spcAft>
                <a:spcPct val="0"/>
              </a:spcAft>
              <a:defRPr>
                <a:solidFill>
                  <a:schemeClr val="tx1"/>
                </a:solidFill>
                <a:latin typeface="Lucida Sans" panose="020B0602030504020204" pitchFamily="34" charset="0"/>
              </a:defRPr>
            </a:lvl9pPr>
          </a:lstStyle>
          <a:p>
            <a:endParaRPr lang="es-ES_tradnl" altLang="x-none"/>
          </a:p>
        </p:txBody>
      </p:sp>
      <p:sp>
        <p:nvSpPr>
          <p:cNvPr id="44059" name="AutoShape 11"/>
          <p:cNvSpPr>
            <a:spLocks noChangeArrowheads="1"/>
          </p:cNvSpPr>
          <p:nvPr/>
        </p:nvSpPr>
        <p:spPr bwMode="auto">
          <a:xfrm rot="2705646">
            <a:off x="7044531" y="1856906"/>
            <a:ext cx="360362" cy="576263"/>
          </a:xfrm>
          <a:prstGeom prst="chevron">
            <a:avLst>
              <a:gd name="adj" fmla="val 64759"/>
            </a:avLst>
          </a:prstGeom>
          <a:solidFill>
            <a:srgbClr val="FFFF99">
              <a:alpha val="70000"/>
            </a:srgbClr>
          </a:solidFill>
          <a:ln w="19050">
            <a:solidFill>
              <a:schemeClr val="tx1"/>
            </a:solidFill>
            <a:miter lim="800000"/>
            <a:headEnd/>
            <a:tailEnd/>
          </a:ln>
        </p:spPr>
        <p:txBody>
          <a:bodyPr rot="10800000" vert="eaVert" wrap="none" anchor="ctr"/>
          <a:lstStyle>
            <a:lvl1pPr>
              <a:defRPr>
                <a:solidFill>
                  <a:schemeClr val="tx1"/>
                </a:solidFill>
                <a:latin typeface="Lucida Sans" panose="020B0602030504020204" pitchFamily="34" charset="0"/>
              </a:defRPr>
            </a:lvl1pPr>
            <a:lvl2pPr marL="742950" indent="-285750">
              <a:defRPr>
                <a:solidFill>
                  <a:schemeClr val="tx1"/>
                </a:solidFill>
                <a:latin typeface="Lucida Sans" panose="020B0602030504020204" pitchFamily="34" charset="0"/>
              </a:defRPr>
            </a:lvl2pPr>
            <a:lvl3pPr marL="1143000" indent="-228600">
              <a:defRPr>
                <a:solidFill>
                  <a:schemeClr val="tx1"/>
                </a:solidFill>
                <a:latin typeface="Lucida Sans" panose="020B0602030504020204" pitchFamily="34" charset="0"/>
              </a:defRPr>
            </a:lvl3pPr>
            <a:lvl4pPr marL="1600200" indent="-228600">
              <a:defRPr>
                <a:solidFill>
                  <a:schemeClr val="tx1"/>
                </a:solidFill>
                <a:latin typeface="Lucida Sans" panose="020B0602030504020204" pitchFamily="34" charset="0"/>
              </a:defRPr>
            </a:lvl4pPr>
            <a:lvl5pPr marL="2057400" indent="-228600">
              <a:defRPr>
                <a:solidFill>
                  <a:schemeClr val="tx1"/>
                </a:solidFill>
                <a:latin typeface="Lucida Sans" panose="020B0602030504020204" pitchFamily="34" charset="0"/>
              </a:defRPr>
            </a:lvl5pPr>
            <a:lvl6pPr marL="2514600" indent="-228600" algn="r" fontAlgn="base">
              <a:spcBef>
                <a:spcPct val="0"/>
              </a:spcBef>
              <a:spcAft>
                <a:spcPct val="0"/>
              </a:spcAft>
              <a:defRPr>
                <a:solidFill>
                  <a:schemeClr val="tx1"/>
                </a:solidFill>
                <a:latin typeface="Lucida Sans" panose="020B0602030504020204" pitchFamily="34" charset="0"/>
              </a:defRPr>
            </a:lvl6pPr>
            <a:lvl7pPr marL="2971800" indent="-228600" algn="r" fontAlgn="base">
              <a:spcBef>
                <a:spcPct val="0"/>
              </a:spcBef>
              <a:spcAft>
                <a:spcPct val="0"/>
              </a:spcAft>
              <a:defRPr>
                <a:solidFill>
                  <a:schemeClr val="tx1"/>
                </a:solidFill>
                <a:latin typeface="Lucida Sans" panose="020B0602030504020204" pitchFamily="34" charset="0"/>
              </a:defRPr>
            </a:lvl7pPr>
            <a:lvl8pPr marL="3429000" indent="-228600" algn="r" fontAlgn="base">
              <a:spcBef>
                <a:spcPct val="0"/>
              </a:spcBef>
              <a:spcAft>
                <a:spcPct val="0"/>
              </a:spcAft>
              <a:defRPr>
                <a:solidFill>
                  <a:schemeClr val="tx1"/>
                </a:solidFill>
                <a:latin typeface="Lucida Sans" panose="020B0602030504020204" pitchFamily="34" charset="0"/>
              </a:defRPr>
            </a:lvl8pPr>
            <a:lvl9pPr marL="3886200" indent="-228600" algn="r" fontAlgn="base">
              <a:spcBef>
                <a:spcPct val="0"/>
              </a:spcBef>
              <a:spcAft>
                <a:spcPct val="0"/>
              </a:spcAft>
              <a:defRPr>
                <a:solidFill>
                  <a:schemeClr val="tx1"/>
                </a:solidFill>
                <a:latin typeface="Lucida Sans" panose="020B0602030504020204" pitchFamily="34" charset="0"/>
              </a:defRPr>
            </a:lvl9pPr>
          </a:lstStyle>
          <a:p>
            <a:endParaRPr lang="es-ES_tradnl" altLang="x-none"/>
          </a:p>
        </p:txBody>
      </p:sp>
      <p:sp>
        <p:nvSpPr>
          <p:cNvPr id="44060" name="Text Box 28"/>
          <p:cNvSpPr txBox="1">
            <a:spLocks noChangeArrowheads="1"/>
          </p:cNvSpPr>
          <p:nvPr/>
        </p:nvSpPr>
        <p:spPr bwMode="auto">
          <a:xfrm>
            <a:off x="499450" y="6145733"/>
            <a:ext cx="8281014" cy="369332"/>
          </a:xfrm>
          <a:prstGeom prst="rect">
            <a:avLst/>
          </a:prstGeom>
          <a:solidFill>
            <a:srgbClr val="CCCCFF"/>
          </a:solidFill>
          <a:ln>
            <a:noFill/>
          </a:ln>
          <a:effectLst/>
          <a:extLst>
            <a:ext uri="{91240B29-F687-4f45-9708-019B960494DF}">
              <a14:hiddenLine xmlns="" xmlns:a14="http://schemas.microsoft.com/office/drawing/2010/main" w="9525" algn="ctr">
                <a:solidFill>
                  <a:srgbClr val="000000"/>
                </a:solidFill>
                <a:miter lim="800000"/>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a:spAutoFit/>
          </a:bodyPr>
          <a:lstStyle/>
          <a:p>
            <a:pPr algn="ctr">
              <a:spcBef>
                <a:spcPct val="50000"/>
              </a:spcBef>
            </a:pPr>
            <a:r>
              <a:rPr lang="es-MX" altLang="x-none" dirty="0">
                <a:solidFill>
                  <a:schemeClr val="accent2"/>
                </a:solidFill>
                <a:latin typeface="Tw Cen MT Condensed Extra Bold" panose="020B0803020202020204" pitchFamily="34" charset="0"/>
              </a:rPr>
              <a:t>Soporte institucional</a:t>
            </a:r>
            <a:r>
              <a:rPr lang="x-none" altLang="x-none" dirty="0">
                <a:solidFill>
                  <a:schemeClr val="accent2"/>
                </a:solidFill>
                <a:latin typeface="Tw Cen MT Condensed Extra Bold" panose="020B0803020202020204" pitchFamily="34" charset="0"/>
              </a:rPr>
              <a:t>: FONE, CNSPD y nuevo INEE</a:t>
            </a:r>
            <a:endParaRPr lang="es-ES" altLang="x-none" dirty="0">
              <a:solidFill>
                <a:schemeClr val="accent2"/>
              </a:solidFill>
              <a:latin typeface="Tw Cen MT Condensed Extra Bold" panose="020B0803020202020204" pitchFamily="34" charset="0"/>
            </a:endParaRPr>
          </a:p>
        </p:txBody>
      </p:sp>
      <p:graphicFrame>
        <p:nvGraphicFramePr>
          <p:cNvPr id="2" name="Diagrama 1"/>
          <p:cNvGraphicFramePr/>
          <p:nvPr>
            <p:extLst/>
          </p:nvPr>
        </p:nvGraphicFramePr>
        <p:xfrm>
          <a:off x="5604386" y="0"/>
          <a:ext cx="3539609" cy="6148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2" name="CuadroTexto 21"/>
          <p:cNvSpPr txBox="1"/>
          <p:nvPr/>
        </p:nvSpPr>
        <p:spPr>
          <a:xfrm>
            <a:off x="499449" y="6607175"/>
            <a:ext cx="6725264" cy="246221"/>
          </a:xfrm>
          <a:prstGeom prst="rect">
            <a:avLst/>
          </a:prstGeom>
          <a:noFill/>
          <a:ln>
            <a:noFill/>
          </a:ln>
        </p:spPr>
        <p:txBody>
          <a:bodyPr wrap="square" rtlCol="0">
            <a:spAutoFit/>
          </a:bodyPr>
          <a:lstStyle/>
          <a:p>
            <a:r>
              <a:rPr lang="x-none" sz="1000"/>
              <a:t>Fuente: elaboración propia con base en la Ley General del Servicio Profesional Docente</a:t>
            </a:r>
            <a:r>
              <a:rPr lang="x-none" sz="1000" dirty="0"/>
              <a:t>.</a:t>
            </a:r>
          </a:p>
        </p:txBody>
      </p:sp>
    </p:spTree>
    <p:extLst>
      <p:ext uri="{BB962C8B-B14F-4D97-AF65-F5344CB8AC3E}">
        <p14:creationId xmlns:p14="http://schemas.microsoft.com/office/powerpoint/2010/main" val="807131119"/>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53580" y="-368763"/>
            <a:ext cx="9143996" cy="97082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x-none" sz="2000" b="1" dirty="0">
                <a:solidFill>
                  <a:schemeClr val="tx1"/>
                </a:solidFill>
                <a:latin typeface="Lucida Sans" panose="020B0602030504020204" pitchFamily="34" charset="0"/>
                <a:cs typeface="Avenir Book"/>
              </a:rPr>
              <a:t>       </a:t>
            </a:r>
            <a:endParaRPr lang="es-ES" sz="2000" b="1" dirty="0">
              <a:ln>
                <a:solidFill>
                  <a:srgbClr val="000000"/>
                </a:solidFill>
              </a:ln>
              <a:solidFill>
                <a:schemeClr val="tx1"/>
              </a:solidFill>
              <a:latin typeface="Lucida Sans" panose="020B0602030504020204" pitchFamily="34" charset="0"/>
              <a:cs typeface="Gill Sans"/>
            </a:endParaRPr>
          </a:p>
        </p:txBody>
      </p:sp>
      <p:sp>
        <p:nvSpPr>
          <p:cNvPr id="5" name="Marcador de contenido 4"/>
          <p:cNvSpPr>
            <a:spLocks noGrp="1"/>
          </p:cNvSpPr>
          <p:nvPr>
            <p:ph idx="1"/>
          </p:nvPr>
        </p:nvSpPr>
        <p:spPr>
          <a:xfrm>
            <a:off x="457200" y="959181"/>
            <a:ext cx="8229600" cy="5015119"/>
          </a:xfrm>
        </p:spPr>
        <p:txBody>
          <a:bodyPr>
            <a:normAutofit fontScale="92500"/>
          </a:bodyPr>
          <a:lstStyle/>
          <a:p>
            <a:pPr marL="0" indent="0" algn="ctr">
              <a:buNone/>
            </a:pPr>
            <a:endParaRPr lang="mr-IN" sz="1800" dirty="0"/>
          </a:p>
          <a:p>
            <a:pPr marL="0" indent="0" algn="ctr">
              <a:buNone/>
            </a:pPr>
            <a:r>
              <a:rPr lang="mr-IN" sz="1800" dirty="0"/>
              <a:t>Medida clave</a:t>
            </a:r>
          </a:p>
          <a:p>
            <a:pPr marL="0" indent="0">
              <a:buNone/>
            </a:pPr>
            <a:r>
              <a:rPr lang="mr-IN" sz="1800" dirty="0"/>
              <a:t>Un nuevo régimen laboral para el magisterio de educación básica (lo que se extendió a la ed. </a:t>
            </a:r>
            <a:r>
              <a:rPr lang="es-ES" sz="1800" dirty="0"/>
              <a:t>m</a:t>
            </a:r>
            <a:r>
              <a:rPr lang="mr-IN" sz="1800" dirty="0"/>
              <a:t>edia, como parte de la educación obligatoria), basada en la evaluación y sin intervención sindical:</a:t>
            </a:r>
          </a:p>
          <a:p>
            <a:pPr marL="0" indent="0">
              <a:buNone/>
            </a:pPr>
            <a:endParaRPr lang="mr-IN" sz="1800" dirty="0"/>
          </a:p>
          <a:p>
            <a:pPr>
              <a:buFontTx/>
              <a:buChar char="-"/>
            </a:pPr>
            <a:r>
              <a:rPr lang="mr-IN" sz="1800" dirty="0"/>
              <a:t>Recuperar rectoría del Estado en la administración de plazas, la carrera profesional del magisterio (cedida en los hechos a los grupos dirigentes del SNTE) y la determinación de la política educativa (negociada especialmente en sus implicaciones laborales).</a:t>
            </a:r>
          </a:p>
          <a:p>
            <a:pPr>
              <a:buFontTx/>
              <a:buChar char="-"/>
            </a:pPr>
            <a:r>
              <a:rPr lang="mr-IN" sz="1800" dirty="0"/>
              <a:t>Lograr que profesores “competentes, cumplidos y responsables” (Peña), es decir, “con conocimientos y capacidades idóneas” estuvieran en las aulas, direcciones de escuelas o supervisiones de zona.</a:t>
            </a:r>
          </a:p>
          <a:p>
            <a:pPr>
              <a:buFontTx/>
              <a:buChar char="-"/>
            </a:pPr>
            <a:endParaRPr lang="mr-IN" sz="1800" dirty="0"/>
          </a:p>
          <a:p>
            <a:pPr marL="0" indent="0">
              <a:buNone/>
            </a:pPr>
            <a:r>
              <a:rPr lang="mr-IN" sz="1800" dirty="0"/>
              <a:t> </a:t>
            </a:r>
          </a:p>
          <a:p>
            <a:pPr marL="0" indent="0">
              <a:buNone/>
            </a:pPr>
            <a:r>
              <a:rPr lang="mr-IN" sz="1800" dirty="0"/>
              <a:t>Acciones de sostén administrativo y técnico:</a:t>
            </a:r>
          </a:p>
          <a:p>
            <a:pPr marL="0" indent="0">
              <a:buNone/>
            </a:pPr>
            <a:r>
              <a:rPr lang="mr-IN" sz="1800" dirty="0"/>
              <a:t> - reordenamiento administrativo: SIGEd, FONE y CNSPD)</a:t>
            </a:r>
          </a:p>
          <a:p>
            <a:pPr marL="0" indent="0">
              <a:buNone/>
            </a:pPr>
            <a:r>
              <a:rPr lang="mr-IN" sz="1800" dirty="0"/>
              <a:t>- evaluación justa y técnicamente confiable (INEE y CNSPD)</a:t>
            </a:r>
          </a:p>
          <a:p>
            <a:pPr>
              <a:buFontTx/>
              <a:buChar char="-"/>
            </a:pPr>
            <a:endParaRPr lang="mr-IN" sz="1800" dirty="0"/>
          </a:p>
          <a:p>
            <a:pPr marL="0" indent="0">
              <a:buNone/>
            </a:pPr>
            <a:endParaRPr lang="mr-IN" sz="1800" dirty="0"/>
          </a:p>
          <a:p>
            <a:pPr marL="0" indent="0">
              <a:buNone/>
            </a:pPr>
            <a:endParaRPr lang="mr-IN" sz="1800" dirty="0"/>
          </a:p>
          <a:p>
            <a:pPr marL="0" indent="0">
              <a:buNone/>
            </a:pPr>
            <a:endParaRPr lang="mr-IN" sz="1800" dirty="0"/>
          </a:p>
          <a:p>
            <a:pPr marL="0" indent="0">
              <a:buNone/>
            </a:pPr>
            <a:endParaRPr lang="mr-IN" sz="1800" dirty="0"/>
          </a:p>
          <a:p>
            <a:pPr marL="0" indent="0">
              <a:buNone/>
            </a:pPr>
            <a:endParaRPr lang="es-ES_tradnl" sz="1800" dirty="0"/>
          </a:p>
          <a:p>
            <a:pPr marL="0" indent="0">
              <a:buNone/>
            </a:pPr>
            <a:endParaRPr lang="es-ES_tradnl" sz="1800" dirty="0"/>
          </a:p>
          <a:p>
            <a:pPr lvl="2"/>
            <a:endParaRPr lang="es-ES_tradnl" sz="1000" dirty="0"/>
          </a:p>
          <a:p>
            <a:pPr lvl="2"/>
            <a:endParaRPr lang="es-ES_tradnl" sz="1000" dirty="0"/>
          </a:p>
          <a:p>
            <a:pPr lvl="2"/>
            <a:endParaRPr lang="es-ES_tradnl" sz="1000" dirty="0"/>
          </a:p>
          <a:p>
            <a:pPr lvl="2"/>
            <a:endParaRPr lang="es-ES_tradnl" sz="1000" dirty="0"/>
          </a:p>
          <a:p>
            <a:pPr lvl="2"/>
            <a:endParaRPr lang="x-none" sz="1000" dirty="0"/>
          </a:p>
        </p:txBody>
      </p:sp>
      <p:sp>
        <p:nvSpPr>
          <p:cNvPr id="3" name="CuadroTexto 2"/>
          <p:cNvSpPr txBox="1"/>
          <p:nvPr/>
        </p:nvSpPr>
        <p:spPr>
          <a:xfrm>
            <a:off x="582391" y="278895"/>
            <a:ext cx="7979214" cy="369332"/>
          </a:xfrm>
          <a:prstGeom prst="rect">
            <a:avLst/>
          </a:prstGeom>
          <a:noFill/>
        </p:spPr>
        <p:txBody>
          <a:bodyPr wrap="square" rtlCol="0">
            <a:spAutoFit/>
          </a:bodyPr>
          <a:lstStyle/>
          <a:p>
            <a:pPr algn="ctr"/>
            <a:r>
              <a:rPr lang="es-ES" dirty="0"/>
              <a:t>La agenda original de la reforma (Pacto Mx y Reforma constitucional)</a:t>
            </a:r>
          </a:p>
        </p:txBody>
      </p:sp>
    </p:spTree>
    <p:extLst>
      <p:ext uri="{BB962C8B-B14F-4D97-AF65-F5344CB8AC3E}">
        <p14:creationId xmlns:p14="http://schemas.microsoft.com/office/powerpoint/2010/main" val="11613984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ángulo 8"/>
          <p:cNvSpPr/>
          <p:nvPr/>
        </p:nvSpPr>
        <p:spPr>
          <a:xfrm>
            <a:off x="-53580" y="-368763"/>
            <a:ext cx="9143996" cy="97082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x-none" sz="2000" b="1" dirty="0">
                <a:solidFill>
                  <a:schemeClr val="tx1"/>
                </a:solidFill>
                <a:latin typeface="Lucida Sans" panose="020B0602030504020204" pitchFamily="34" charset="0"/>
                <a:cs typeface="Avenir Book"/>
              </a:rPr>
              <a:t>       </a:t>
            </a:r>
            <a:endParaRPr lang="es-ES" sz="2000" b="1" dirty="0">
              <a:ln>
                <a:solidFill>
                  <a:srgbClr val="000000"/>
                </a:solidFill>
              </a:ln>
              <a:solidFill>
                <a:schemeClr val="tx1"/>
              </a:solidFill>
              <a:latin typeface="Lucida Sans" panose="020B0602030504020204" pitchFamily="34" charset="0"/>
              <a:cs typeface="Gill Sans"/>
            </a:endParaRPr>
          </a:p>
        </p:txBody>
      </p:sp>
      <p:sp>
        <p:nvSpPr>
          <p:cNvPr id="5" name="Marcador de contenido 4"/>
          <p:cNvSpPr>
            <a:spLocks noGrp="1"/>
          </p:cNvSpPr>
          <p:nvPr>
            <p:ph idx="1"/>
          </p:nvPr>
        </p:nvSpPr>
        <p:spPr>
          <a:xfrm>
            <a:off x="457200" y="959181"/>
            <a:ext cx="8229600" cy="5015119"/>
          </a:xfrm>
        </p:spPr>
        <p:txBody>
          <a:bodyPr>
            <a:normAutofit fontScale="85000" lnSpcReduction="20000"/>
          </a:bodyPr>
          <a:lstStyle/>
          <a:p>
            <a:pPr marL="0" indent="0">
              <a:buNone/>
            </a:pPr>
            <a:endParaRPr lang="mr-IN" sz="1800" dirty="0"/>
          </a:p>
          <a:p>
            <a:pPr marL="0" indent="0">
              <a:buNone/>
            </a:pPr>
            <a:r>
              <a:rPr lang="mr-IN" sz="1800" dirty="0"/>
              <a:t>¿Por qué, si lo prioritario era –como los secretarios de la SEP (Aurelio Nuño y Otto Granados) reivindicaron abiertamente años después- era la reforma política del sistema, acabar con el dañino pacto corporativo expresado en la simbiosis SEP-SNTE, la medida principal fue establecer un sistema de evaluación, “con consecuencias”, al magisterio?</a:t>
            </a:r>
          </a:p>
          <a:p>
            <a:pPr>
              <a:buFontTx/>
              <a:buChar char="-"/>
            </a:pPr>
            <a:r>
              <a:rPr lang="mr-IN" sz="1800" dirty="0"/>
              <a:t>¿No se podía realizar una auditoría de plazas y un SIGEd sin la evaluación del desempeño?  Y así cesar a aviadores y reducir radicalmente el número de comisionados sindicales y a otras instancias de gobierno y partidos políticos?</a:t>
            </a:r>
          </a:p>
          <a:p>
            <a:pPr>
              <a:buFontTx/>
              <a:buChar char="-"/>
            </a:pPr>
            <a:r>
              <a:rPr lang="mr-IN" sz="1800" dirty="0"/>
              <a:t>¿No se podían ejercer las facultades constitucionales que en materia de política educativa corresponden al Estado – vía SEP-  sin la “evaluación con consecuencias”?</a:t>
            </a:r>
          </a:p>
          <a:p>
            <a:pPr marL="0" indent="0">
              <a:buNone/>
            </a:pPr>
            <a:endParaRPr lang="mr-IN" sz="1800" dirty="0"/>
          </a:p>
          <a:p>
            <a:pPr marL="0" indent="0">
              <a:buNone/>
            </a:pPr>
            <a:r>
              <a:rPr lang="mr-IN" sz="1800" dirty="0"/>
              <a:t>Pero así fue...</a:t>
            </a:r>
          </a:p>
          <a:p>
            <a:pPr marL="0" indent="0">
              <a:buNone/>
            </a:pPr>
            <a:endParaRPr lang="mr-IN" sz="1800" dirty="0"/>
          </a:p>
          <a:p>
            <a:pPr marL="0" indent="0">
              <a:buNone/>
            </a:pPr>
            <a:r>
              <a:rPr lang="mr-IN" sz="1800" dirty="0"/>
              <a:t>Las medidas complementarias han sido débiles... Autonomía de gestión (presupuesto a escuelas) sigue siendo una aspiración, conectividad y tabletas electrónicas (dos ciclos escolares), escuelas de tiempo completo...</a:t>
            </a:r>
          </a:p>
          <a:p>
            <a:pPr marL="0" indent="0">
              <a:buNone/>
            </a:pPr>
            <a:endParaRPr lang="mr-IN" sz="1800" dirty="0"/>
          </a:p>
          <a:p>
            <a:pPr marL="0" indent="0">
              <a:buNone/>
            </a:pPr>
            <a:r>
              <a:rPr lang="mr-IN" sz="1800" dirty="0"/>
              <a:t>Cosa no menor. En la agenda original no aparecían el necesario replanteamiento de programas y materiales educativos, ni la formación inicial. Estas acciones fueorn agregadas por el poder legislativo en la LGSPD y en la LGE. Pero fueron pospuestas una y otra vez... </a:t>
            </a:r>
            <a:r>
              <a:rPr lang="es-ES" sz="1800" dirty="0"/>
              <a:t>H</a:t>
            </a:r>
            <a:r>
              <a:rPr lang="mr-IN" sz="1800" dirty="0"/>
              <a:t>asta 2017-2018</a:t>
            </a:r>
          </a:p>
          <a:p>
            <a:pPr marL="0" indent="0">
              <a:buNone/>
            </a:pPr>
            <a:endParaRPr lang="mr-IN" sz="1800" dirty="0"/>
          </a:p>
          <a:p>
            <a:pPr marL="0" indent="0">
              <a:buNone/>
            </a:pPr>
            <a:r>
              <a:rPr lang="mr-IN" sz="1800" dirty="0"/>
              <a:t>El combate a la desigualdad educativa que implica una política de equidad en los sservicios educativos (cursos comunitarios, primarias multigrado, telesecundarias, telebachilleratos, etc.) que atienden a población en desventaja estaba y siguió ausente, salvo en el discurso.</a:t>
            </a:r>
          </a:p>
          <a:p>
            <a:pPr marL="0" indent="0">
              <a:buNone/>
            </a:pPr>
            <a:endParaRPr lang="mr-IN" sz="1800" dirty="0"/>
          </a:p>
          <a:p>
            <a:pPr marL="0" indent="0">
              <a:buNone/>
            </a:pPr>
            <a:endParaRPr lang="mr-IN" sz="1800" dirty="0"/>
          </a:p>
          <a:p>
            <a:pPr marL="0" indent="0">
              <a:buNone/>
            </a:pPr>
            <a:endParaRPr lang="mr-IN" sz="1800" dirty="0"/>
          </a:p>
          <a:p>
            <a:pPr marL="0" indent="0">
              <a:buNone/>
            </a:pPr>
            <a:endParaRPr lang="mr-IN" sz="1800" dirty="0"/>
          </a:p>
          <a:p>
            <a:pPr marL="0" indent="0">
              <a:buNone/>
            </a:pPr>
            <a:endParaRPr lang="es-ES_tradnl" sz="1800" dirty="0"/>
          </a:p>
          <a:p>
            <a:pPr marL="0" indent="0">
              <a:buNone/>
            </a:pPr>
            <a:endParaRPr lang="es-ES_tradnl" sz="1800" dirty="0"/>
          </a:p>
          <a:p>
            <a:pPr lvl="2"/>
            <a:endParaRPr lang="es-ES_tradnl" sz="1000" dirty="0"/>
          </a:p>
          <a:p>
            <a:pPr lvl="2"/>
            <a:endParaRPr lang="es-ES_tradnl" sz="1000" dirty="0"/>
          </a:p>
          <a:p>
            <a:pPr lvl="2"/>
            <a:endParaRPr lang="es-ES_tradnl" sz="1000" dirty="0"/>
          </a:p>
          <a:p>
            <a:pPr lvl="2"/>
            <a:endParaRPr lang="es-ES_tradnl" sz="1000" dirty="0"/>
          </a:p>
          <a:p>
            <a:pPr lvl="2"/>
            <a:endParaRPr lang="x-none" sz="1000" dirty="0"/>
          </a:p>
        </p:txBody>
      </p:sp>
      <p:sp>
        <p:nvSpPr>
          <p:cNvPr id="3" name="CuadroTexto 2"/>
          <p:cNvSpPr txBox="1"/>
          <p:nvPr/>
        </p:nvSpPr>
        <p:spPr>
          <a:xfrm>
            <a:off x="582391" y="278895"/>
            <a:ext cx="7979214" cy="369332"/>
          </a:xfrm>
          <a:prstGeom prst="rect">
            <a:avLst/>
          </a:prstGeom>
          <a:noFill/>
        </p:spPr>
        <p:txBody>
          <a:bodyPr wrap="square" rtlCol="0">
            <a:spAutoFit/>
          </a:bodyPr>
          <a:lstStyle/>
          <a:p>
            <a:pPr algn="ctr"/>
            <a:r>
              <a:rPr lang="es-ES" dirty="0"/>
              <a:t>Pregunta</a:t>
            </a:r>
          </a:p>
        </p:txBody>
      </p:sp>
    </p:spTree>
    <p:extLst>
      <p:ext uri="{BB962C8B-B14F-4D97-AF65-F5344CB8AC3E}">
        <p14:creationId xmlns:p14="http://schemas.microsoft.com/office/powerpoint/2010/main" val="846627659"/>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7004</TotalTime>
  <Words>1719</Words>
  <Application>Microsoft Office PowerPoint</Application>
  <PresentationFormat>Presentación en pantalla (4:3)</PresentationFormat>
  <Paragraphs>274</Paragraphs>
  <Slides>15</Slides>
  <Notes>2</Notes>
  <HiddenSlides>0</HiddenSlides>
  <MMClips>0</MMClips>
  <ScaleCrop>false</ScaleCrop>
  <HeadingPairs>
    <vt:vector size="8" baseType="variant">
      <vt:variant>
        <vt:lpstr>Fuentes usadas</vt:lpstr>
      </vt:variant>
      <vt:variant>
        <vt:i4>19</vt:i4>
      </vt:variant>
      <vt:variant>
        <vt:lpstr>Tema</vt:lpstr>
      </vt:variant>
      <vt:variant>
        <vt:i4>1</vt:i4>
      </vt:variant>
      <vt:variant>
        <vt:lpstr>Servidores OLE incrustados</vt:lpstr>
      </vt:variant>
      <vt:variant>
        <vt:i4>1</vt:i4>
      </vt:variant>
      <vt:variant>
        <vt:lpstr>Títulos de diapositiva</vt:lpstr>
      </vt:variant>
      <vt:variant>
        <vt:i4>15</vt:i4>
      </vt:variant>
    </vt:vector>
  </HeadingPairs>
  <TitlesOfParts>
    <vt:vector size="36" baseType="lpstr">
      <vt:lpstr>Arial</vt:lpstr>
      <vt:lpstr>Avenir Book</vt:lpstr>
      <vt:lpstr>Avenir Roman</vt:lpstr>
      <vt:lpstr>Bodoni MT Condensed</vt:lpstr>
      <vt:lpstr>Calibri</vt:lpstr>
      <vt:lpstr>Cantarell</vt:lpstr>
      <vt:lpstr>Corbel</vt:lpstr>
      <vt:lpstr>DejaVu Sans</vt:lpstr>
      <vt:lpstr>Droid Sans</vt:lpstr>
      <vt:lpstr>Gill Sans</vt:lpstr>
      <vt:lpstr>Lucida Sans</vt:lpstr>
      <vt:lpstr>Mangal</vt:lpstr>
      <vt:lpstr>Palatino</vt:lpstr>
      <vt:lpstr>Palatino Linotype</vt:lpstr>
      <vt:lpstr>Segoe UI Black</vt:lpstr>
      <vt:lpstr>Times New Roman</vt:lpstr>
      <vt:lpstr>Tw Cen MT Condensed Extra Bold</vt:lpstr>
      <vt:lpstr>Verdana</vt:lpstr>
      <vt:lpstr>Wingdings</vt:lpstr>
      <vt:lpstr>Tema de Office</vt:lpstr>
      <vt:lpstr>Hoja de cálculo</vt:lpstr>
      <vt:lpstr>Presentación de PowerPoint</vt:lpstr>
      <vt:lpstr>Presentación de PowerPoint</vt:lpstr>
      <vt:lpstr>Presentación de PowerPoint</vt:lpstr>
      <vt:lpstr>Presentación de PowerPoint</vt:lpstr>
      <vt:lpstr>Presentación de PowerPoint</vt:lpstr>
      <vt:lpstr>Pacto por México. Compromisos en materia educativa </vt:lpstr>
      <vt:lpstr>Presentación de PowerPoint</vt:lpstr>
      <vt:lpstr>Presentación de PowerPoint</vt:lpstr>
      <vt:lpstr>Presentación de PowerPoint</vt:lpstr>
      <vt:lpstr>Presentación de PowerPoint</vt:lpstr>
      <vt:lpstr>Presentación de PowerPoint</vt:lpstr>
      <vt:lpstr> SPD 2014-2018</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Noé Roberto Castellanos Cereceda</dc:creator>
  <cp:lastModifiedBy>eventos</cp:lastModifiedBy>
  <cp:revision>369</cp:revision>
  <cp:lastPrinted>2018-08-14T18:09:39Z</cp:lastPrinted>
  <dcterms:created xsi:type="dcterms:W3CDTF">2015-02-06T06:20:52Z</dcterms:created>
  <dcterms:modified xsi:type="dcterms:W3CDTF">2018-08-15T14:32:27Z</dcterms:modified>
</cp:coreProperties>
</file>