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tiff" ContentType="image/tif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33"/>
  </p:notesMasterIdLst>
  <p:sldIdLst>
    <p:sldId id="293" r:id="rId2"/>
    <p:sldId id="286" r:id="rId3"/>
    <p:sldId id="260" r:id="rId4"/>
    <p:sldId id="257" r:id="rId5"/>
    <p:sldId id="267" r:id="rId6"/>
    <p:sldId id="258" r:id="rId7"/>
    <p:sldId id="274" r:id="rId8"/>
    <p:sldId id="261" r:id="rId9"/>
    <p:sldId id="259" r:id="rId10"/>
    <p:sldId id="268" r:id="rId11"/>
    <p:sldId id="271" r:id="rId12"/>
    <p:sldId id="269" r:id="rId13"/>
    <p:sldId id="262" r:id="rId14"/>
    <p:sldId id="275" r:id="rId15"/>
    <p:sldId id="276" r:id="rId16"/>
    <p:sldId id="278" r:id="rId17"/>
    <p:sldId id="263" r:id="rId18"/>
    <p:sldId id="279" r:id="rId19"/>
    <p:sldId id="280" r:id="rId20"/>
    <p:sldId id="283" r:id="rId21"/>
    <p:sldId id="284" r:id="rId22"/>
    <p:sldId id="285" r:id="rId23"/>
    <p:sldId id="287" r:id="rId24"/>
    <p:sldId id="288" r:id="rId25"/>
    <p:sldId id="264" r:id="rId26"/>
    <p:sldId id="282" r:id="rId27"/>
    <p:sldId id="289" r:id="rId28"/>
    <p:sldId id="290" r:id="rId29"/>
    <p:sldId id="265" r:id="rId30"/>
    <p:sldId id="291" r:id="rId31"/>
    <p:sldId id="292" r:id="rId32"/>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CC"/>
    <a:srgbClr val="CCFFCC"/>
    <a:srgbClr val="F33B62"/>
    <a:srgbClr val="D3882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84" autoAdjust="0"/>
    <p:restoredTop sz="94660"/>
  </p:normalViewPr>
  <p:slideViewPr>
    <p:cSldViewPr snapToGrid="0">
      <p:cViewPr varScale="1">
        <p:scale>
          <a:sx n="91" d="100"/>
          <a:sy n="91" d="100"/>
        </p:scale>
        <p:origin x="534" y="8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s>
</file>

<file path=ppt/diagrams/colors1.xml><?xml version="1.0" encoding="utf-8"?>
<dgm:colorsDef xmlns:dgm="http://schemas.openxmlformats.org/drawingml/2006/diagram" xmlns:a="http://schemas.openxmlformats.org/drawingml/2006/main" uniqueId="urn:microsoft.com/office/officeart/2005/8/colors/accent5_2">
  <dgm:title val=""/>
  <dgm:desc val=""/>
  <dgm:catLst>
    <dgm:cat type="accent5" pri="11200"/>
  </dgm:catLst>
  <dgm:styleLbl name="node0">
    <dgm:fillClrLst meth="repeat">
      <a:schemeClr val="accent5"/>
    </dgm:fillClrLst>
    <dgm:linClrLst meth="repeat">
      <a:schemeClr val="lt1"/>
    </dgm:linClrLst>
    <dgm:effectClrLst/>
    <dgm:txLinClrLst/>
    <dgm:txFillClrLst/>
    <dgm:txEffectClrLst/>
  </dgm:styleLbl>
  <dgm:styleLbl name="node1">
    <dgm:fillClrLst meth="repeat">
      <a:schemeClr val="accent5"/>
    </dgm:fillClrLst>
    <dgm:linClrLst meth="repeat">
      <a:schemeClr val="lt1"/>
    </dgm:linClrLst>
    <dgm:effectClrLst/>
    <dgm:txLinClrLst/>
    <dgm:txFillClrLst/>
    <dgm:txEffectClrLst/>
  </dgm:styleLbl>
  <dgm:styleLbl name="alignNode1">
    <dgm:fillClrLst meth="repeat">
      <a:schemeClr val="accent5"/>
    </dgm:fillClrLst>
    <dgm:linClrLst meth="repeat">
      <a:schemeClr val="accent5"/>
    </dgm:linClrLst>
    <dgm:effectClrLst/>
    <dgm:txLinClrLst/>
    <dgm:txFillClrLst/>
    <dgm:txEffectClrLst/>
  </dgm:styleLbl>
  <dgm:styleLbl name="lnNode1">
    <dgm:fillClrLst meth="repeat">
      <a:schemeClr val="accent5"/>
    </dgm:fillClrLst>
    <dgm:linClrLst meth="repeat">
      <a:schemeClr val="lt1"/>
    </dgm:linClrLst>
    <dgm:effectClrLst/>
    <dgm:txLinClrLst/>
    <dgm:txFillClrLst/>
    <dgm:txEffectClrLst/>
  </dgm:styleLbl>
  <dgm:styleLbl name="vennNode1">
    <dgm:fillClrLst meth="repeat">
      <a:schemeClr val="accent5">
        <a:alpha val="50000"/>
      </a:schemeClr>
    </dgm:fillClrLst>
    <dgm:linClrLst meth="repeat">
      <a:schemeClr val="lt1"/>
    </dgm:linClrLst>
    <dgm:effectClrLst/>
    <dgm:txLinClrLst/>
    <dgm:txFillClrLst/>
    <dgm:txEffectClrLst/>
  </dgm:styleLbl>
  <dgm:styleLbl name="node2">
    <dgm:fillClrLst meth="repeat">
      <a:schemeClr val="accent5"/>
    </dgm:fillClrLst>
    <dgm:linClrLst meth="repeat">
      <a:schemeClr val="lt1"/>
    </dgm:linClrLst>
    <dgm:effectClrLst/>
    <dgm:txLinClrLst/>
    <dgm:txFillClrLst/>
    <dgm:txEffectClrLst/>
  </dgm:styleLbl>
  <dgm:styleLbl name="node3">
    <dgm:fillClrLst meth="repeat">
      <a:schemeClr val="accent5"/>
    </dgm:fillClrLst>
    <dgm:linClrLst meth="repeat">
      <a:schemeClr val="lt1"/>
    </dgm:linClrLst>
    <dgm:effectClrLst/>
    <dgm:txLinClrLst/>
    <dgm:txFillClrLst/>
    <dgm:txEffectClrLst/>
  </dgm:styleLbl>
  <dgm:styleLbl name="node4">
    <dgm:fillClrLst meth="repeat">
      <a:schemeClr val="accent5"/>
    </dgm:fillClrLst>
    <dgm:linClrLst meth="repeat">
      <a:schemeClr val="lt1"/>
    </dgm:linClrLst>
    <dgm:effectClrLst/>
    <dgm:txLinClrLst/>
    <dgm:txFillClrLst/>
    <dgm:txEffectClrLst/>
  </dgm:styleLbl>
  <dgm:styleLbl name="f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5">
        <a:tint val="60000"/>
      </a:schemeClr>
    </dgm:fillClrLst>
    <dgm:linClrLst meth="repeat">
      <a:schemeClr val="accent5">
        <a:tint val="60000"/>
      </a:schemeClr>
    </dgm:linClrLst>
    <dgm:effectClrLst/>
    <dgm:txLinClrLst/>
    <dgm:txFillClrLst/>
    <dgm:txEffectClrLst/>
  </dgm:styleLbl>
  <dgm:styleLbl name="fgSibTrans2D1">
    <dgm:fillClrLst meth="repeat">
      <a:schemeClr val="accent5">
        <a:tint val="60000"/>
      </a:schemeClr>
    </dgm:fillClrLst>
    <dgm:linClrLst meth="repeat">
      <a:schemeClr val="accent5">
        <a:tint val="60000"/>
      </a:schemeClr>
    </dgm:linClrLst>
    <dgm:effectClrLst/>
    <dgm:txLinClrLst/>
    <dgm:txFillClrLst/>
    <dgm:txEffectClrLst/>
  </dgm:styleLbl>
  <dgm:styleLbl name="bgSibTrans2D1">
    <dgm:fillClrLst meth="repeat">
      <a:schemeClr val="accent5">
        <a:tint val="60000"/>
      </a:schemeClr>
    </dgm:fillClrLst>
    <dgm:linClrLst meth="repeat">
      <a:schemeClr val="accent5">
        <a:tint val="60000"/>
      </a:schemeClr>
    </dgm:linClrLst>
    <dgm:effectClrLst/>
    <dgm:txLinClrLst/>
    <dgm:txFillClrLst/>
    <dgm:txEffectClrLst/>
  </dgm:styleLbl>
  <dgm:styleLbl name="sibTrans1D1">
    <dgm:fillClrLst meth="repeat">
      <a:schemeClr val="accent5"/>
    </dgm:fillClrLst>
    <dgm:linClrLst meth="repeat">
      <a:schemeClr val="accent5"/>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dgm:linClrLst>
    <dgm:effectClrLst/>
    <dgm:txLinClrLst/>
    <dgm:txFillClrLst/>
    <dgm:txEffectClrLst/>
  </dgm:styleLbl>
  <dgm:styleLbl name="asst1">
    <dgm:fillClrLst meth="repeat">
      <a:schemeClr val="accent5"/>
    </dgm:fillClrLst>
    <dgm:linClrLst meth="repeat">
      <a:schemeClr val="lt1"/>
    </dgm:linClrLst>
    <dgm:effectClrLst/>
    <dgm:txLinClrLst/>
    <dgm:txFillClrLst/>
    <dgm:txEffectClrLst/>
  </dgm:styleLbl>
  <dgm:styleLbl name="asst2">
    <dgm:fillClrLst meth="repeat">
      <a:schemeClr val="accent5"/>
    </dgm:fillClrLst>
    <dgm:linClrLst meth="repeat">
      <a:schemeClr val="lt1"/>
    </dgm:linClrLst>
    <dgm:effectClrLst/>
    <dgm:txLinClrLst/>
    <dgm:txFillClrLst/>
    <dgm:txEffectClrLst/>
  </dgm:styleLbl>
  <dgm:styleLbl name="asst3">
    <dgm:fillClrLst meth="repeat">
      <a:schemeClr val="accent5"/>
    </dgm:fillClrLst>
    <dgm:linClrLst meth="repeat">
      <a:schemeClr val="lt1"/>
    </dgm:linClrLst>
    <dgm:effectClrLst/>
    <dgm:txLinClrLst/>
    <dgm:txFillClrLst/>
    <dgm:txEffectClrLst/>
  </dgm:styleLbl>
  <dgm:styleLbl name="asst4">
    <dgm:fillClrLst meth="repeat">
      <a:schemeClr val="accent5"/>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dgm:fillClrLst>
    <dgm:linClrLst meth="repeat">
      <a:schemeClr val="accent5"/>
    </dgm:linClrLst>
    <dgm:effectClrLst/>
    <dgm:txLinClrLst/>
    <dgm:txFillClrLst meth="repeat">
      <a:schemeClr val="lt1"/>
    </dgm:txFillClrLst>
    <dgm:txEffectClrLst/>
  </dgm:styleLbl>
  <dgm:styleLbl name="parChTrans2D3">
    <dgm:fillClrLst meth="repeat">
      <a:schemeClr val="accent5"/>
    </dgm:fillClrLst>
    <dgm:linClrLst meth="repeat">
      <a:schemeClr val="accent5"/>
    </dgm:linClrLst>
    <dgm:effectClrLst/>
    <dgm:txLinClrLst/>
    <dgm:txFillClrLst meth="repeat">
      <a:schemeClr val="lt1"/>
    </dgm:txFillClrLst>
    <dgm:txEffectClrLst/>
  </dgm:styleLbl>
  <dgm:styleLbl name="parChTrans2D4">
    <dgm:fillClrLst meth="repeat">
      <a:schemeClr val="accent5"/>
    </dgm:fillClrLst>
    <dgm:linClrLst meth="repeat">
      <a:schemeClr val="accent5"/>
    </dgm:linClrLst>
    <dgm:effectClrLst/>
    <dgm:txLinClrLst/>
    <dgm:txFillClrLst meth="repeat">
      <a:schemeClr val="lt1"/>
    </dgm:txFillClrLst>
    <dgm:txEffectClrLst/>
  </dgm:styleLbl>
  <dgm:styleLbl name="parChTrans1D1">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2">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3">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1D4">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solidFgAcc1">
    <dgm:fillClrLst meth="repeat">
      <a:schemeClr val="lt1"/>
    </dgm:fillClrLst>
    <dgm:linClrLst meth="repeat">
      <a:schemeClr val="accent5"/>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accent5"/>
    </dgm:linClrLst>
    <dgm:effectClrLst/>
    <dgm:txLinClrLst/>
    <dgm:txFillClrLst meth="repeat">
      <a:schemeClr val="dk1"/>
    </dgm:txFillClrLst>
    <dgm:txEffectClrLst/>
  </dgm:styleLbl>
  <dgm:styleLbl name="dkBgShp">
    <dgm:fillClrLst meth="repeat">
      <a:schemeClr val="accent5">
        <a:shade val="80000"/>
      </a:schemeClr>
    </dgm:fillClrLst>
    <dgm:linClrLst meth="repeat">
      <a:schemeClr val="accent5"/>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9B08092-DF8C-D441-BDF4-2E22FC4C447D}" type="doc">
      <dgm:prSet loTypeId="urn:microsoft.com/office/officeart/2008/layout/HorizontalMultiLevelHierarchy" loCatId="relationship" qsTypeId="urn:microsoft.com/office/officeart/2005/8/quickstyle/simple5" qsCatId="simple" csTypeId="urn:microsoft.com/office/officeart/2005/8/colors/accent5_2" csCatId="accent5" phldr="1"/>
      <dgm:spPr/>
      <dgm:t>
        <a:bodyPr/>
        <a:lstStyle/>
        <a:p>
          <a:endParaRPr lang="es-ES"/>
        </a:p>
      </dgm:t>
    </dgm:pt>
    <dgm:pt modelId="{CB878CD9-90A6-1B4E-BCEC-4296164573DC}">
      <dgm:prSet phldrT="[Texto]" custT="1"/>
      <dgm:spPr/>
      <dgm:t>
        <a:bodyPr/>
        <a:lstStyle/>
        <a:p>
          <a:r>
            <a:rPr lang="es-ES" sz="2400" dirty="0">
              <a:latin typeface="+mn-lt"/>
              <a:cs typeface="Times New Roman" panose="02020603050405020304" pitchFamily="18" charset="0"/>
            </a:rPr>
            <a:t>MODELO EDUCATIVO</a:t>
          </a:r>
        </a:p>
      </dgm:t>
    </dgm:pt>
    <dgm:pt modelId="{042463B3-BF13-6648-82AB-1D79198E143C}" type="parTrans" cxnId="{6629D845-699B-C64A-B493-11B110D4F306}">
      <dgm:prSet/>
      <dgm:spPr/>
      <dgm:t>
        <a:bodyPr/>
        <a:lstStyle/>
        <a:p>
          <a:endParaRPr lang="es-ES" sz="1200">
            <a:latin typeface="+mn-lt"/>
            <a:cs typeface="Times New Roman" panose="02020603050405020304" pitchFamily="18" charset="0"/>
          </a:endParaRPr>
        </a:p>
      </dgm:t>
    </dgm:pt>
    <dgm:pt modelId="{AAA40F46-464A-8441-BDF6-2B1BED396CAF}" type="sibTrans" cxnId="{6629D845-699B-C64A-B493-11B110D4F306}">
      <dgm:prSet/>
      <dgm:spPr/>
      <dgm:t>
        <a:bodyPr/>
        <a:lstStyle/>
        <a:p>
          <a:endParaRPr lang="es-ES" sz="1200">
            <a:latin typeface="+mn-lt"/>
            <a:cs typeface="Times New Roman" panose="02020603050405020304" pitchFamily="18" charset="0"/>
          </a:endParaRPr>
        </a:p>
      </dgm:t>
    </dgm:pt>
    <dgm:pt modelId="{132A6D9E-1920-F84D-9792-D47407988A2D}">
      <dgm:prSet phldrT="[Texto]" custT="1"/>
      <dgm:spPr/>
      <dgm:t>
        <a:bodyPr/>
        <a:lstStyle/>
        <a:p>
          <a:r>
            <a:rPr lang="es-ES" sz="2000" dirty="0">
              <a:latin typeface="+mn-lt"/>
              <a:cs typeface="Times New Roman" panose="02020603050405020304" pitchFamily="18" charset="0"/>
            </a:rPr>
            <a:t>La escuela al centro del SEN</a:t>
          </a:r>
        </a:p>
      </dgm:t>
    </dgm:pt>
    <dgm:pt modelId="{EAEF5233-D82B-714F-AF4A-1DE2E45BFAD7}" type="parTrans" cxnId="{E8CE24EB-A219-654A-80BD-2E784E389824}">
      <dgm:prSet/>
      <dgm:spPr/>
      <dgm:t>
        <a:bodyPr/>
        <a:lstStyle/>
        <a:p>
          <a:endParaRPr lang="es-ES" sz="1200">
            <a:latin typeface="+mn-lt"/>
            <a:cs typeface="Times New Roman" panose="02020603050405020304" pitchFamily="18" charset="0"/>
          </a:endParaRPr>
        </a:p>
      </dgm:t>
    </dgm:pt>
    <dgm:pt modelId="{CB222CC7-A116-8346-A3FC-FF9DF1A3B6AC}" type="sibTrans" cxnId="{E8CE24EB-A219-654A-80BD-2E784E389824}">
      <dgm:prSet/>
      <dgm:spPr/>
      <dgm:t>
        <a:bodyPr/>
        <a:lstStyle/>
        <a:p>
          <a:endParaRPr lang="es-ES" sz="1200">
            <a:latin typeface="+mn-lt"/>
            <a:cs typeface="Times New Roman" panose="02020603050405020304" pitchFamily="18" charset="0"/>
          </a:endParaRPr>
        </a:p>
      </dgm:t>
    </dgm:pt>
    <dgm:pt modelId="{7B0D0358-7E90-7045-B54C-AC412DF9214E}">
      <dgm:prSet phldrT="[Texto]" custT="1"/>
      <dgm:spPr/>
      <dgm:t>
        <a:bodyPr/>
        <a:lstStyle/>
        <a:p>
          <a:r>
            <a:rPr lang="es-ES" sz="2000" dirty="0">
              <a:latin typeface="+mn-lt"/>
              <a:cs typeface="Times New Roman" panose="02020603050405020304" pitchFamily="18" charset="0"/>
            </a:rPr>
            <a:t>La formación y el desarrollo profesional de los docentes</a:t>
          </a:r>
        </a:p>
      </dgm:t>
    </dgm:pt>
    <dgm:pt modelId="{FECBB497-9142-9D4A-80EE-3F3E6DB52C27}" type="parTrans" cxnId="{DC45929E-96C6-5A40-BD78-812A9C02362B}">
      <dgm:prSet/>
      <dgm:spPr/>
      <dgm:t>
        <a:bodyPr/>
        <a:lstStyle/>
        <a:p>
          <a:endParaRPr lang="es-ES" sz="1200">
            <a:latin typeface="+mn-lt"/>
            <a:cs typeface="Times New Roman" panose="02020603050405020304" pitchFamily="18" charset="0"/>
          </a:endParaRPr>
        </a:p>
      </dgm:t>
    </dgm:pt>
    <dgm:pt modelId="{A7D9FDF1-AF2E-1A4B-A8AB-44176128BB1E}" type="sibTrans" cxnId="{DC45929E-96C6-5A40-BD78-812A9C02362B}">
      <dgm:prSet/>
      <dgm:spPr/>
      <dgm:t>
        <a:bodyPr/>
        <a:lstStyle/>
        <a:p>
          <a:endParaRPr lang="es-ES" sz="1200">
            <a:latin typeface="+mn-lt"/>
            <a:cs typeface="Times New Roman" panose="02020603050405020304" pitchFamily="18" charset="0"/>
          </a:endParaRPr>
        </a:p>
      </dgm:t>
    </dgm:pt>
    <dgm:pt modelId="{14626FF5-EA11-BD47-BE09-977130E568E8}">
      <dgm:prSet phldrT="[Texto]" custT="1"/>
      <dgm:spPr/>
      <dgm:t>
        <a:bodyPr/>
        <a:lstStyle/>
        <a:p>
          <a:r>
            <a:rPr lang="es-ES" sz="2000" dirty="0">
              <a:latin typeface="+mn-lt"/>
              <a:cs typeface="Times New Roman" panose="02020603050405020304" pitchFamily="18" charset="0"/>
            </a:rPr>
            <a:t>La inclusión y la equidad</a:t>
          </a:r>
        </a:p>
      </dgm:t>
    </dgm:pt>
    <dgm:pt modelId="{69AE2351-9388-4F4A-87AC-A6E46779136D}" type="parTrans" cxnId="{DD521B4A-5A9D-1645-B8D8-9F1F1C5FF30B}">
      <dgm:prSet/>
      <dgm:spPr/>
      <dgm:t>
        <a:bodyPr/>
        <a:lstStyle/>
        <a:p>
          <a:endParaRPr lang="es-ES" sz="1200">
            <a:latin typeface="+mn-lt"/>
            <a:cs typeface="Times New Roman" panose="02020603050405020304" pitchFamily="18" charset="0"/>
          </a:endParaRPr>
        </a:p>
      </dgm:t>
    </dgm:pt>
    <dgm:pt modelId="{397D1079-7751-294E-B210-248CC6582C5E}" type="sibTrans" cxnId="{DD521B4A-5A9D-1645-B8D8-9F1F1C5FF30B}">
      <dgm:prSet/>
      <dgm:spPr/>
      <dgm:t>
        <a:bodyPr/>
        <a:lstStyle/>
        <a:p>
          <a:endParaRPr lang="es-ES" sz="1200">
            <a:latin typeface="+mn-lt"/>
            <a:cs typeface="Times New Roman" panose="02020603050405020304" pitchFamily="18" charset="0"/>
          </a:endParaRPr>
        </a:p>
      </dgm:t>
    </dgm:pt>
    <dgm:pt modelId="{B7D88C23-9586-9C44-A6EB-BD9EE97D7883}">
      <dgm:prSet phldrT="[Texto]" custT="1"/>
      <dgm:spPr>
        <a:solidFill>
          <a:schemeClr val="accent2"/>
        </a:solidFill>
        <a:effectLst>
          <a:glow rad="139700">
            <a:schemeClr val="accent5">
              <a:satMod val="175000"/>
              <a:alpha val="40000"/>
            </a:schemeClr>
          </a:glow>
        </a:effectLst>
      </dgm:spPr>
      <dgm:t>
        <a:bodyPr/>
        <a:lstStyle/>
        <a:p>
          <a:r>
            <a:rPr lang="es-ES" sz="2000" dirty="0">
              <a:latin typeface="+mn-lt"/>
              <a:cs typeface="Times New Roman" panose="02020603050405020304" pitchFamily="18" charset="0"/>
            </a:rPr>
            <a:t>La propuesta pedagógica: </a:t>
          </a:r>
          <a:br>
            <a:rPr lang="es-ES" sz="2000" dirty="0">
              <a:latin typeface="+mn-lt"/>
              <a:cs typeface="Times New Roman" panose="02020603050405020304" pitchFamily="18" charset="0"/>
            </a:rPr>
          </a:br>
          <a:r>
            <a:rPr lang="es-ES" sz="2000" dirty="0">
              <a:latin typeface="+mn-lt"/>
              <a:cs typeface="Times New Roman" panose="02020603050405020304" pitchFamily="18" charset="0"/>
            </a:rPr>
            <a:t>Aprendizajes Clave</a:t>
          </a:r>
        </a:p>
      </dgm:t>
    </dgm:pt>
    <dgm:pt modelId="{E6383BE4-2DC2-6F4C-8669-E20D7C29277C}" type="parTrans" cxnId="{5118B65C-476F-1A4D-800B-74C531FF0930}">
      <dgm:prSet/>
      <dgm:spPr/>
      <dgm:t>
        <a:bodyPr/>
        <a:lstStyle/>
        <a:p>
          <a:endParaRPr lang="es-ES" sz="1200">
            <a:latin typeface="+mn-lt"/>
            <a:cs typeface="Times New Roman" panose="02020603050405020304" pitchFamily="18" charset="0"/>
          </a:endParaRPr>
        </a:p>
      </dgm:t>
    </dgm:pt>
    <dgm:pt modelId="{3271B103-BA04-0F4F-A644-DDE4DFD0D81E}" type="sibTrans" cxnId="{5118B65C-476F-1A4D-800B-74C531FF0930}">
      <dgm:prSet/>
      <dgm:spPr/>
      <dgm:t>
        <a:bodyPr/>
        <a:lstStyle/>
        <a:p>
          <a:endParaRPr lang="es-ES" sz="1200">
            <a:latin typeface="+mn-lt"/>
            <a:cs typeface="Times New Roman" panose="02020603050405020304" pitchFamily="18" charset="0"/>
          </a:endParaRPr>
        </a:p>
      </dgm:t>
    </dgm:pt>
    <dgm:pt modelId="{5B3C20E1-155A-D74D-B15C-AB8BE8B12DE8}">
      <dgm:prSet phldrT="[Texto]" custT="1"/>
      <dgm:spPr/>
      <dgm:t>
        <a:bodyPr/>
        <a:lstStyle/>
        <a:p>
          <a:r>
            <a:rPr lang="es-ES" sz="2000" dirty="0">
              <a:latin typeface="+mn-lt"/>
              <a:cs typeface="Times New Roman" panose="02020603050405020304" pitchFamily="18" charset="0"/>
            </a:rPr>
            <a:t>La gobernanza</a:t>
          </a:r>
        </a:p>
      </dgm:t>
    </dgm:pt>
    <dgm:pt modelId="{6B66DAE1-3293-904D-A08C-6DE1ACD0F239}" type="parTrans" cxnId="{54B99642-806B-E84F-B12C-939483858A6B}">
      <dgm:prSet/>
      <dgm:spPr/>
      <dgm:t>
        <a:bodyPr/>
        <a:lstStyle/>
        <a:p>
          <a:endParaRPr lang="es-ES">
            <a:latin typeface="+mn-lt"/>
          </a:endParaRPr>
        </a:p>
      </dgm:t>
    </dgm:pt>
    <dgm:pt modelId="{7868102C-F286-434A-BCE5-D9CBC3BC35A8}" type="sibTrans" cxnId="{54B99642-806B-E84F-B12C-939483858A6B}">
      <dgm:prSet/>
      <dgm:spPr/>
      <dgm:t>
        <a:bodyPr/>
        <a:lstStyle/>
        <a:p>
          <a:endParaRPr lang="es-ES">
            <a:latin typeface="+mn-lt"/>
          </a:endParaRPr>
        </a:p>
      </dgm:t>
    </dgm:pt>
    <dgm:pt modelId="{2BE16ABA-F8B1-344B-BF7A-E94E831DC696}" type="pres">
      <dgm:prSet presAssocID="{89B08092-DF8C-D441-BDF4-2E22FC4C447D}" presName="Name0" presStyleCnt="0">
        <dgm:presLayoutVars>
          <dgm:chPref val="1"/>
          <dgm:dir/>
          <dgm:animOne val="branch"/>
          <dgm:animLvl val="lvl"/>
          <dgm:resizeHandles val="exact"/>
        </dgm:presLayoutVars>
      </dgm:prSet>
      <dgm:spPr/>
      <dgm:t>
        <a:bodyPr/>
        <a:lstStyle/>
        <a:p>
          <a:endParaRPr lang="es-ES"/>
        </a:p>
      </dgm:t>
    </dgm:pt>
    <dgm:pt modelId="{569C55F1-88B9-4B4D-A85B-28C28B756EAB}" type="pres">
      <dgm:prSet presAssocID="{CB878CD9-90A6-1B4E-BCEC-4296164573DC}" presName="root1" presStyleCnt="0"/>
      <dgm:spPr/>
    </dgm:pt>
    <dgm:pt modelId="{F9C001D6-C9E9-3B4A-8173-63043A927254}" type="pres">
      <dgm:prSet presAssocID="{CB878CD9-90A6-1B4E-BCEC-4296164573DC}" presName="LevelOneTextNode" presStyleLbl="node0" presStyleIdx="0" presStyleCnt="1">
        <dgm:presLayoutVars>
          <dgm:chPref val="3"/>
        </dgm:presLayoutVars>
      </dgm:prSet>
      <dgm:spPr/>
      <dgm:t>
        <a:bodyPr/>
        <a:lstStyle/>
        <a:p>
          <a:endParaRPr lang="es-ES"/>
        </a:p>
      </dgm:t>
    </dgm:pt>
    <dgm:pt modelId="{B358D3B3-6144-E646-8242-92C595A83EFE}" type="pres">
      <dgm:prSet presAssocID="{CB878CD9-90A6-1B4E-BCEC-4296164573DC}" presName="level2hierChild" presStyleCnt="0"/>
      <dgm:spPr/>
    </dgm:pt>
    <dgm:pt modelId="{88F829BC-085B-5640-A702-B7D1CA600D8A}" type="pres">
      <dgm:prSet presAssocID="{EAEF5233-D82B-714F-AF4A-1DE2E45BFAD7}" presName="conn2-1" presStyleLbl="parChTrans1D2" presStyleIdx="0" presStyleCnt="5"/>
      <dgm:spPr/>
      <dgm:t>
        <a:bodyPr/>
        <a:lstStyle/>
        <a:p>
          <a:endParaRPr lang="es-ES"/>
        </a:p>
      </dgm:t>
    </dgm:pt>
    <dgm:pt modelId="{D2D3E50B-CB24-6B43-BDEF-E7BEEF5DE3A6}" type="pres">
      <dgm:prSet presAssocID="{EAEF5233-D82B-714F-AF4A-1DE2E45BFAD7}" presName="connTx" presStyleLbl="parChTrans1D2" presStyleIdx="0" presStyleCnt="5"/>
      <dgm:spPr/>
      <dgm:t>
        <a:bodyPr/>
        <a:lstStyle/>
        <a:p>
          <a:endParaRPr lang="es-ES"/>
        </a:p>
      </dgm:t>
    </dgm:pt>
    <dgm:pt modelId="{7836B151-81F1-E944-9500-17A3D41DEDF0}" type="pres">
      <dgm:prSet presAssocID="{132A6D9E-1920-F84D-9792-D47407988A2D}" presName="root2" presStyleCnt="0"/>
      <dgm:spPr/>
    </dgm:pt>
    <dgm:pt modelId="{509FCA22-7082-A943-BC28-9EA18CD5A4F5}" type="pres">
      <dgm:prSet presAssocID="{132A6D9E-1920-F84D-9792-D47407988A2D}" presName="LevelTwoTextNode" presStyleLbl="node2" presStyleIdx="0" presStyleCnt="5" custScaleX="160140">
        <dgm:presLayoutVars>
          <dgm:chPref val="3"/>
        </dgm:presLayoutVars>
      </dgm:prSet>
      <dgm:spPr/>
      <dgm:t>
        <a:bodyPr/>
        <a:lstStyle/>
        <a:p>
          <a:endParaRPr lang="es-ES"/>
        </a:p>
      </dgm:t>
    </dgm:pt>
    <dgm:pt modelId="{81096D85-03F1-5F45-8710-E3D7303E502A}" type="pres">
      <dgm:prSet presAssocID="{132A6D9E-1920-F84D-9792-D47407988A2D}" presName="level3hierChild" presStyleCnt="0"/>
      <dgm:spPr/>
    </dgm:pt>
    <dgm:pt modelId="{B8CE3E17-1463-1048-8A94-660FD7D2D10C}" type="pres">
      <dgm:prSet presAssocID="{FECBB497-9142-9D4A-80EE-3F3E6DB52C27}" presName="conn2-1" presStyleLbl="parChTrans1D2" presStyleIdx="1" presStyleCnt="5"/>
      <dgm:spPr/>
      <dgm:t>
        <a:bodyPr/>
        <a:lstStyle/>
        <a:p>
          <a:endParaRPr lang="es-ES"/>
        </a:p>
      </dgm:t>
    </dgm:pt>
    <dgm:pt modelId="{373B093B-A70B-844F-BEF7-163DC62C4E98}" type="pres">
      <dgm:prSet presAssocID="{FECBB497-9142-9D4A-80EE-3F3E6DB52C27}" presName="connTx" presStyleLbl="parChTrans1D2" presStyleIdx="1" presStyleCnt="5"/>
      <dgm:spPr/>
      <dgm:t>
        <a:bodyPr/>
        <a:lstStyle/>
        <a:p>
          <a:endParaRPr lang="es-ES"/>
        </a:p>
      </dgm:t>
    </dgm:pt>
    <dgm:pt modelId="{5B6032E6-9A78-A64A-B403-576A8568C6D9}" type="pres">
      <dgm:prSet presAssocID="{7B0D0358-7E90-7045-B54C-AC412DF9214E}" presName="root2" presStyleCnt="0"/>
      <dgm:spPr/>
    </dgm:pt>
    <dgm:pt modelId="{CDD5D32F-A9B7-6547-93FB-202FA07D77EB}" type="pres">
      <dgm:prSet presAssocID="{7B0D0358-7E90-7045-B54C-AC412DF9214E}" presName="LevelTwoTextNode" presStyleLbl="node2" presStyleIdx="1" presStyleCnt="5" custScaleX="158529">
        <dgm:presLayoutVars>
          <dgm:chPref val="3"/>
        </dgm:presLayoutVars>
      </dgm:prSet>
      <dgm:spPr/>
      <dgm:t>
        <a:bodyPr/>
        <a:lstStyle/>
        <a:p>
          <a:endParaRPr lang="es-ES"/>
        </a:p>
      </dgm:t>
    </dgm:pt>
    <dgm:pt modelId="{5D2BF783-8932-454D-A20B-19D3019FF193}" type="pres">
      <dgm:prSet presAssocID="{7B0D0358-7E90-7045-B54C-AC412DF9214E}" presName="level3hierChild" presStyleCnt="0"/>
      <dgm:spPr/>
    </dgm:pt>
    <dgm:pt modelId="{A2E5425B-FBAA-9748-A3AB-46AB63E6FE61}" type="pres">
      <dgm:prSet presAssocID="{69AE2351-9388-4F4A-87AC-A6E46779136D}" presName="conn2-1" presStyleLbl="parChTrans1D2" presStyleIdx="2" presStyleCnt="5"/>
      <dgm:spPr/>
      <dgm:t>
        <a:bodyPr/>
        <a:lstStyle/>
        <a:p>
          <a:endParaRPr lang="es-ES"/>
        </a:p>
      </dgm:t>
    </dgm:pt>
    <dgm:pt modelId="{B4840C3D-9B4D-F740-AC35-855C1E0F7553}" type="pres">
      <dgm:prSet presAssocID="{69AE2351-9388-4F4A-87AC-A6E46779136D}" presName="connTx" presStyleLbl="parChTrans1D2" presStyleIdx="2" presStyleCnt="5"/>
      <dgm:spPr/>
      <dgm:t>
        <a:bodyPr/>
        <a:lstStyle/>
        <a:p>
          <a:endParaRPr lang="es-ES"/>
        </a:p>
      </dgm:t>
    </dgm:pt>
    <dgm:pt modelId="{A5715250-05FE-BE4E-A775-E15D6E7ADE48}" type="pres">
      <dgm:prSet presAssocID="{14626FF5-EA11-BD47-BE09-977130E568E8}" presName="root2" presStyleCnt="0"/>
      <dgm:spPr/>
    </dgm:pt>
    <dgm:pt modelId="{2DD9DE10-CB4D-0542-A8EA-140260FA7AAC}" type="pres">
      <dgm:prSet presAssocID="{14626FF5-EA11-BD47-BE09-977130E568E8}" presName="LevelTwoTextNode" presStyleLbl="node2" presStyleIdx="2" presStyleCnt="5" custScaleX="161074">
        <dgm:presLayoutVars>
          <dgm:chPref val="3"/>
        </dgm:presLayoutVars>
      </dgm:prSet>
      <dgm:spPr/>
      <dgm:t>
        <a:bodyPr/>
        <a:lstStyle/>
        <a:p>
          <a:endParaRPr lang="es-ES"/>
        </a:p>
      </dgm:t>
    </dgm:pt>
    <dgm:pt modelId="{C969A1ED-A07A-1142-BEE3-E7A48EF85391}" type="pres">
      <dgm:prSet presAssocID="{14626FF5-EA11-BD47-BE09-977130E568E8}" presName="level3hierChild" presStyleCnt="0"/>
      <dgm:spPr/>
    </dgm:pt>
    <dgm:pt modelId="{4A1E1694-EC05-A044-A301-8212534464AD}" type="pres">
      <dgm:prSet presAssocID="{E6383BE4-2DC2-6F4C-8669-E20D7C29277C}" presName="conn2-1" presStyleLbl="parChTrans1D2" presStyleIdx="3" presStyleCnt="5"/>
      <dgm:spPr/>
      <dgm:t>
        <a:bodyPr/>
        <a:lstStyle/>
        <a:p>
          <a:endParaRPr lang="es-ES"/>
        </a:p>
      </dgm:t>
    </dgm:pt>
    <dgm:pt modelId="{B419FA36-035E-434A-9B2F-8E20E1A0934B}" type="pres">
      <dgm:prSet presAssocID="{E6383BE4-2DC2-6F4C-8669-E20D7C29277C}" presName="connTx" presStyleLbl="parChTrans1D2" presStyleIdx="3" presStyleCnt="5"/>
      <dgm:spPr/>
      <dgm:t>
        <a:bodyPr/>
        <a:lstStyle/>
        <a:p>
          <a:endParaRPr lang="es-ES"/>
        </a:p>
      </dgm:t>
    </dgm:pt>
    <dgm:pt modelId="{D9798DDD-F440-6A42-B1D6-A93415CC074B}" type="pres">
      <dgm:prSet presAssocID="{B7D88C23-9586-9C44-A6EB-BD9EE97D7883}" presName="root2" presStyleCnt="0"/>
      <dgm:spPr/>
    </dgm:pt>
    <dgm:pt modelId="{64DB7DEE-E6B3-2542-9C4A-62653C685C5F}" type="pres">
      <dgm:prSet presAssocID="{B7D88C23-9586-9C44-A6EB-BD9EE97D7883}" presName="LevelTwoTextNode" presStyleLbl="node2" presStyleIdx="3" presStyleCnt="5" custScaleX="161074">
        <dgm:presLayoutVars>
          <dgm:chPref val="3"/>
        </dgm:presLayoutVars>
      </dgm:prSet>
      <dgm:spPr/>
      <dgm:t>
        <a:bodyPr/>
        <a:lstStyle/>
        <a:p>
          <a:endParaRPr lang="es-ES"/>
        </a:p>
      </dgm:t>
    </dgm:pt>
    <dgm:pt modelId="{E0C65D24-0979-0146-9BE2-01D29C9C401E}" type="pres">
      <dgm:prSet presAssocID="{B7D88C23-9586-9C44-A6EB-BD9EE97D7883}" presName="level3hierChild" presStyleCnt="0"/>
      <dgm:spPr/>
    </dgm:pt>
    <dgm:pt modelId="{C6BCA73E-4CB6-D842-83DA-F887C5B162C9}" type="pres">
      <dgm:prSet presAssocID="{6B66DAE1-3293-904D-A08C-6DE1ACD0F239}" presName="conn2-1" presStyleLbl="parChTrans1D2" presStyleIdx="4" presStyleCnt="5"/>
      <dgm:spPr/>
      <dgm:t>
        <a:bodyPr/>
        <a:lstStyle/>
        <a:p>
          <a:endParaRPr lang="es-ES"/>
        </a:p>
      </dgm:t>
    </dgm:pt>
    <dgm:pt modelId="{C8EAF6DF-9C18-EF4E-8913-4FF5957A0139}" type="pres">
      <dgm:prSet presAssocID="{6B66DAE1-3293-904D-A08C-6DE1ACD0F239}" presName="connTx" presStyleLbl="parChTrans1D2" presStyleIdx="4" presStyleCnt="5"/>
      <dgm:spPr/>
      <dgm:t>
        <a:bodyPr/>
        <a:lstStyle/>
        <a:p>
          <a:endParaRPr lang="es-ES"/>
        </a:p>
      </dgm:t>
    </dgm:pt>
    <dgm:pt modelId="{7C96617C-77A0-B149-B001-11C816CB0F05}" type="pres">
      <dgm:prSet presAssocID="{5B3C20E1-155A-D74D-B15C-AB8BE8B12DE8}" presName="root2" presStyleCnt="0"/>
      <dgm:spPr/>
    </dgm:pt>
    <dgm:pt modelId="{C417E6C3-37AE-8041-9A7D-0F27A57A2BF0}" type="pres">
      <dgm:prSet presAssocID="{5B3C20E1-155A-D74D-B15C-AB8BE8B12DE8}" presName="LevelTwoTextNode" presStyleLbl="node2" presStyleIdx="4" presStyleCnt="5" custScaleX="162052">
        <dgm:presLayoutVars>
          <dgm:chPref val="3"/>
        </dgm:presLayoutVars>
      </dgm:prSet>
      <dgm:spPr/>
      <dgm:t>
        <a:bodyPr/>
        <a:lstStyle/>
        <a:p>
          <a:endParaRPr lang="es-ES"/>
        </a:p>
      </dgm:t>
    </dgm:pt>
    <dgm:pt modelId="{62C9CB13-84EC-2240-A1D4-ABD6A1F6A845}" type="pres">
      <dgm:prSet presAssocID="{5B3C20E1-155A-D74D-B15C-AB8BE8B12DE8}" presName="level3hierChild" presStyleCnt="0"/>
      <dgm:spPr/>
    </dgm:pt>
  </dgm:ptLst>
  <dgm:cxnLst>
    <dgm:cxn modelId="{678CBAA3-7258-0B46-85D3-3BC8BEC440E3}" type="presOf" srcId="{69AE2351-9388-4F4A-87AC-A6E46779136D}" destId="{A2E5425B-FBAA-9748-A3AB-46AB63E6FE61}" srcOrd="0" destOrd="0" presId="urn:microsoft.com/office/officeart/2008/layout/HorizontalMultiLevelHierarchy"/>
    <dgm:cxn modelId="{74934F0D-1663-7146-9BC8-26F803B8B522}" type="presOf" srcId="{EAEF5233-D82B-714F-AF4A-1DE2E45BFAD7}" destId="{88F829BC-085B-5640-A702-B7D1CA600D8A}" srcOrd="0" destOrd="0" presId="urn:microsoft.com/office/officeart/2008/layout/HorizontalMultiLevelHierarchy"/>
    <dgm:cxn modelId="{4A52B572-DE6E-BC40-BD5D-8127F2EBA35D}" type="presOf" srcId="{5B3C20E1-155A-D74D-B15C-AB8BE8B12DE8}" destId="{C417E6C3-37AE-8041-9A7D-0F27A57A2BF0}" srcOrd="0" destOrd="0" presId="urn:microsoft.com/office/officeart/2008/layout/HorizontalMultiLevelHierarchy"/>
    <dgm:cxn modelId="{D9BB31EB-2AF0-1D43-8FD3-E95499B87690}" type="presOf" srcId="{14626FF5-EA11-BD47-BE09-977130E568E8}" destId="{2DD9DE10-CB4D-0542-A8EA-140260FA7AAC}" srcOrd="0" destOrd="0" presId="urn:microsoft.com/office/officeart/2008/layout/HorizontalMultiLevelHierarchy"/>
    <dgm:cxn modelId="{F8DF8CA9-053D-4845-B584-2C44AC4ED74F}" type="presOf" srcId="{89B08092-DF8C-D441-BDF4-2E22FC4C447D}" destId="{2BE16ABA-F8B1-344B-BF7A-E94E831DC696}" srcOrd="0" destOrd="0" presId="urn:microsoft.com/office/officeart/2008/layout/HorizontalMultiLevelHierarchy"/>
    <dgm:cxn modelId="{FCAC5837-8B12-E746-B0C4-A27C45B7DECF}" type="presOf" srcId="{69AE2351-9388-4F4A-87AC-A6E46779136D}" destId="{B4840C3D-9B4D-F740-AC35-855C1E0F7553}" srcOrd="1" destOrd="0" presId="urn:microsoft.com/office/officeart/2008/layout/HorizontalMultiLevelHierarchy"/>
    <dgm:cxn modelId="{54B99642-806B-E84F-B12C-939483858A6B}" srcId="{CB878CD9-90A6-1B4E-BCEC-4296164573DC}" destId="{5B3C20E1-155A-D74D-B15C-AB8BE8B12DE8}" srcOrd="4" destOrd="0" parTransId="{6B66DAE1-3293-904D-A08C-6DE1ACD0F239}" sibTransId="{7868102C-F286-434A-BCE5-D9CBC3BC35A8}"/>
    <dgm:cxn modelId="{72B5F506-088F-0341-B2BF-E3FFB7B92B35}" type="presOf" srcId="{132A6D9E-1920-F84D-9792-D47407988A2D}" destId="{509FCA22-7082-A943-BC28-9EA18CD5A4F5}" srcOrd="0" destOrd="0" presId="urn:microsoft.com/office/officeart/2008/layout/HorizontalMultiLevelHierarchy"/>
    <dgm:cxn modelId="{B6877002-B6BF-2949-9E8F-931D090D4E42}" type="presOf" srcId="{CB878CD9-90A6-1B4E-BCEC-4296164573DC}" destId="{F9C001D6-C9E9-3B4A-8173-63043A927254}" srcOrd="0" destOrd="0" presId="urn:microsoft.com/office/officeart/2008/layout/HorizontalMultiLevelHierarchy"/>
    <dgm:cxn modelId="{DC45929E-96C6-5A40-BD78-812A9C02362B}" srcId="{CB878CD9-90A6-1B4E-BCEC-4296164573DC}" destId="{7B0D0358-7E90-7045-B54C-AC412DF9214E}" srcOrd="1" destOrd="0" parTransId="{FECBB497-9142-9D4A-80EE-3F3E6DB52C27}" sibTransId="{A7D9FDF1-AF2E-1A4B-A8AB-44176128BB1E}"/>
    <dgm:cxn modelId="{60007663-BFD6-F347-A040-58C69AAD473F}" type="presOf" srcId="{EAEF5233-D82B-714F-AF4A-1DE2E45BFAD7}" destId="{D2D3E50B-CB24-6B43-BDEF-E7BEEF5DE3A6}" srcOrd="1" destOrd="0" presId="urn:microsoft.com/office/officeart/2008/layout/HorizontalMultiLevelHierarchy"/>
    <dgm:cxn modelId="{E8CE24EB-A219-654A-80BD-2E784E389824}" srcId="{CB878CD9-90A6-1B4E-BCEC-4296164573DC}" destId="{132A6D9E-1920-F84D-9792-D47407988A2D}" srcOrd="0" destOrd="0" parTransId="{EAEF5233-D82B-714F-AF4A-1DE2E45BFAD7}" sibTransId="{CB222CC7-A116-8346-A3FC-FF9DF1A3B6AC}"/>
    <dgm:cxn modelId="{889F63B9-4F05-3E45-B720-CBE2C4204ECE}" type="presOf" srcId="{B7D88C23-9586-9C44-A6EB-BD9EE97D7883}" destId="{64DB7DEE-E6B3-2542-9C4A-62653C685C5F}" srcOrd="0" destOrd="0" presId="urn:microsoft.com/office/officeart/2008/layout/HorizontalMultiLevelHierarchy"/>
    <dgm:cxn modelId="{DD521B4A-5A9D-1645-B8D8-9F1F1C5FF30B}" srcId="{CB878CD9-90A6-1B4E-BCEC-4296164573DC}" destId="{14626FF5-EA11-BD47-BE09-977130E568E8}" srcOrd="2" destOrd="0" parTransId="{69AE2351-9388-4F4A-87AC-A6E46779136D}" sibTransId="{397D1079-7751-294E-B210-248CC6582C5E}"/>
    <dgm:cxn modelId="{FE893A01-B493-FA47-9877-D1A1A8B55DF8}" type="presOf" srcId="{FECBB497-9142-9D4A-80EE-3F3E6DB52C27}" destId="{B8CE3E17-1463-1048-8A94-660FD7D2D10C}" srcOrd="0" destOrd="0" presId="urn:microsoft.com/office/officeart/2008/layout/HorizontalMultiLevelHierarchy"/>
    <dgm:cxn modelId="{4598FF11-10F6-3140-96EE-ED65834CC384}" type="presOf" srcId="{E6383BE4-2DC2-6F4C-8669-E20D7C29277C}" destId="{B419FA36-035E-434A-9B2F-8E20E1A0934B}" srcOrd="1" destOrd="0" presId="urn:microsoft.com/office/officeart/2008/layout/HorizontalMultiLevelHierarchy"/>
    <dgm:cxn modelId="{80A91EB9-7C4A-3F4D-BD1D-E65338D3F6FA}" type="presOf" srcId="{6B66DAE1-3293-904D-A08C-6DE1ACD0F239}" destId="{C8EAF6DF-9C18-EF4E-8913-4FF5957A0139}" srcOrd="1" destOrd="0" presId="urn:microsoft.com/office/officeart/2008/layout/HorizontalMultiLevelHierarchy"/>
    <dgm:cxn modelId="{3DC02EC5-2A48-9B43-9A64-4F73B8A4DF96}" type="presOf" srcId="{7B0D0358-7E90-7045-B54C-AC412DF9214E}" destId="{CDD5D32F-A9B7-6547-93FB-202FA07D77EB}" srcOrd="0" destOrd="0" presId="urn:microsoft.com/office/officeart/2008/layout/HorizontalMultiLevelHierarchy"/>
    <dgm:cxn modelId="{5118B65C-476F-1A4D-800B-74C531FF0930}" srcId="{CB878CD9-90A6-1B4E-BCEC-4296164573DC}" destId="{B7D88C23-9586-9C44-A6EB-BD9EE97D7883}" srcOrd="3" destOrd="0" parTransId="{E6383BE4-2DC2-6F4C-8669-E20D7C29277C}" sibTransId="{3271B103-BA04-0F4F-A644-DDE4DFD0D81E}"/>
    <dgm:cxn modelId="{9365DED0-B863-6E40-9579-D885956CC447}" type="presOf" srcId="{6B66DAE1-3293-904D-A08C-6DE1ACD0F239}" destId="{C6BCA73E-4CB6-D842-83DA-F887C5B162C9}" srcOrd="0" destOrd="0" presId="urn:microsoft.com/office/officeart/2008/layout/HorizontalMultiLevelHierarchy"/>
    <dgm:cxn modelId="{6629D845-699B-C64A-B493-11B110D4F306}" srcId="{89B08092-DF8C-D441-BDF4-2E22FC4C447D}" destId="{CB878CD9-90A6-1B4E-BCEC-4296164573DC}" srcOrd="0" destOrd="0" parTransId="{042463B3-BF13-6648-82AB-1D79198E143C}" sibTransId="{AAA40F46-464A-8441-BDF6-2B1BED396CAF}"/>
    <dgm:cxn modelId="{0D74A29D-45AB-AE4C-B377-577429C92D8F}" type="presOf" srcId="{E6383BE4-2DC2-6F4C-8669-E20D7C29277C}" destId="{4A1E1694-EC05-A044-A301-8212534464AD}" srcOrd="0" destOrd="0" presId="urn:microsoft.com/office/officeart/2008/layout/HorizontalMultiLevelHierarchy"/>
    <dgm:cxn modelId="{94E39D1B-C72A-EB44-BEE1-E28711E99642}" type="presOf" srcId="{FECBB497-9142-9D4A-80EE-3F3E6DB52C27}" destId="{373B093B-A70B-844F-BEF7-163DC62C4E98}" srcOrd="1" destOrd="0" presId="urn:microsoft.com/office/officeart/2008/layout/HorizontalMultiLevelHierarchy"/>
    <dgm:cxn modelId="{736A5AAB-C7F1-154C-8AD7-81A33E3A9067}" type="presParOf" srcId="{2BE16ABA-F8B1-344B-BF7A-E94E831DC696}" destId="{569C55F1-88B9-4B4D-A85B-28C28B756EAB}" srcOrd="0" destOrd="0" presId="urn:microsoft.com/office/officeart/2008/layout/HorizontalMultiLevelHierarchy"/>
    <dgm:cxn modelId="{8C8F5196-C089-CF4D-B86B-DAB5CA7C0300}" type="presParOf" srcId="{569C55F1-88B9-4B4D-A85B-28C28B756EAB}" destId="{F9C001D6-C9E9-3B4A-8173-63043A927254}" srcOrd="0" destOrd="0" presId="urn:microsoft.com/office/officeart/2008/layout/HorizontalMultiLevelHierarchy"/>
    <dgm:cxn modelId="{671CDCEA-CB28-8E46-ABA6-411F18A6C0E4}" type="presParOf" srcId="{569C55F1-88B9-4B4D-A85B-28C28B756EAB}" destId="{B358D3B3-6144-E646-8242-92C595A83EFE}" srcOrd="1" destOrd="0" presId="urn:microsoft.com/office/officeart/2008/layout/HorizontalMultiLevelHierarchy"/>
    <dgm:cxn modelId="{566099D8-036D-E54A-9C42-4E6D594288DE}" type="presParOf" srcId="{B358D3B3-6144-E646-8242-92C595A83EFE}" destId="{88F829BC-085B-5640-A702-B7D1CA600D8A}" srcOrd="0" destOrd="0" presId="urn:microsoft.com/office/officeart/2008/layout/HorizontalMultiLevelHierarchy"/>
    <dgm:cxn modelId="{98DAB2CF-4CB0-8942-914F-C333ECF5B8F4}" type="presParOf" srcId="{88F829BC-085B-5640-A702-B7D1CA600D8A}" destId="{D2D3E50B-CB24-6B43-BDEF-E7BEEF5DE3A6}" srcOrd="0" destOrd="0" presId="urn:microsoft.com/office/officeart/2008/layout/HorizontalMultiLevelHierarchy"/>
    <dgm:cxn modelId="{3442CF91-F18A-174A-B832-7F770CE442B5}" type="presParOf" srcId="{B358D3B3-6144-E646-8242-92C595A83EFE}" destId="{7836B151-81F1-E944-9500-17A3D41DEDF0}" srcOrd="1" destOrd="0" presId="urn:microsoft.com/office/officeart/2008/layout/HorizontalMultiLevelHierarchy"/>
    <dgm:cxn modelId="{CAD40AA3-39F8-FE46-9C56-BD0B964EBB5C}" type="presParOf" srcId="{7836B151-81F1-E944-9500-17A3D41DEDF0}" destId="{509FCA22-7082-A943-BC28-9EA18CD5A4F5}" srcOrd="0" destOrd="0" presId="urn:microsoft.com/office/officeart/2008/layout/HorizontalMultiLevelHierarchy"/>
    <dgm:cxn modelId="{D19019BE-1481-2048-BB8F-1388CA8C48C9}" type="presParOf" srcId="{7836B151-81F1-E944-9500-17A3D41DEDF0}" destId="{81096D85-03F1-5F45-8710-E3D7303E502A}" srcOrd="1" destOrd="0" presId="urn:microsoft.com/office/officeart/2008/layout/HorizontalMultiLevelHierarchy"/>
    <dgm:cxn modelId="{61AC5E90-06B8-1F4B-AB19-F1DA73FD6F77}" type="presParOf" srcId="{B358D3B3-6144-E646-8242-92C595A83EFE}" destId="{B8CE3E17-1463-1048-8A94-660FD7D2D10C}" srcOrd="2" destOrd="0" presId="urn:microsoft.com/office/officeart/2008/layout/HorizontalMultiLevelHierarchy"/>
    <dgm:cxn modelId="{61E188AA-D174-8544-8362-C3794520C77A}" type="presParOf" srcId="{B8CE3E17-1463-1048-8A94-660FD7D2D10C}" destId="{373B093B-A70B-844F-BEF7-163DC62C4E98}" srcOrd="0" destOrd="0" presId="urn:microsoft.com/office/officeart/2008/layout/HorizontalMultiLevelHierarchy"/>
    <dgm:cxn modelId="{5467FE1B-F1CB-E94A-8CE6-F0FC3B719CC1}" type="presParOf" srcId="{B358D3B3-6144-E646-8242-92C595A83EFE}" destId="{5B6032E6-9A78-A64A-B403-576A8568C6D9}" srcOrd="3" destOrd="0" presId="urn:microsoft.com/office/officeart/2008/layout/HorizontalMultiLevelHierarchy"/>
    <dgm:cxn modelId="{F605D4A3-6678-B548-B613-492299E40281}" type="presParOf" srcId="{5B6032E6-9A78-A64A-B403-576A8568C6D9}" destId="{CDD5D32F-A9B7-6547-93FB-202FA07D77EB}" srcOrd="0" destOrd="0" presId="urn:microsoft.com/office/officeart/2008/layout/HorizontalMultiLevelHierarchy"/>
    <dgm:cxn modelId="{E49DD6C4-1852-294B-8C97-F5DDA2260414}" type="presParOf" srcId="{5B6032E6-9A78-A64A-B403-576A8568C6D9}" destId="{5D2BF783-8932-454D-A20B-19D3019FF193}" srcOrd="1" destOrd="0" presId="urn:microsoft.com/office/officeart/2008/layout/HorizontalMultiLevelHierarchy"/>
    <dgm:cxn modelId="{BD0FD51C-1654-4C4A-A955-B3F12AD61BF3}" type="presParOf" srcId="{B358D3B3-6144-E646-8242-92C595A83EFE}" destId="{A2E5425B-FBAA-9748-A3AB-46AB63E6FE61}" srcOrd="4" destOrd="0" presId="urn:microsoft.com/office/officeart/2008/layout/HorizontalMultiLevelHierarchy"/>
    <dgm:cxn modelId="{4F15EF4A-5F4F-EF4B-83B9-FC282CB6B968}" type="presParOf" srcId="{A2E5425B-FBAA-9748-A3AB-46AB63E6FE61}" destId="{B4840C3D-9B4D-F740-AC35-855C1E0F7553}" srcOrd="0" destOrd="0" presId="urn:microsoft.com/office/officeart/2008/layout/HorizontalMultiLevelHierarchy"/>
    <dgm:cxn modelId="{181DC331-04D6-A24F-A61C-EF7F87EA300F}" type="presParOf" srcId="{B358D3B3-6144-E646-8242-92C595A83EFE}" destId="{A5715250-05FE-BE4E-A775-E15D6E7ADE48}" srcOrd="5" destOrd="0" presId="urn:microsoft.com/office/officeart/2008/layout/HorizontalMultiLevelHierarchy"/>
    <dgm:cxn modelId="{E3C04D52-675A-C049-8B95-EE3068120F66}" type="presParOf" srcId="{A5715250-05FE-BE4E-A775-E15D6E7ADE48}" destId="{2DD9DE10-CB4D-0542-A8EA-140260FA7AAC}" srcOrd="0" destOrd="0" presId="urn:microsoft.com/office/officeart/2008/layout/HorizontalMultiLevelHierarchy"/>
    <dgm:cxn modelId="{67E32637-9770-B14C-94A0-157C38B63924}" type="presParOf" srcId="{A5715250-05FE-BE4E-A775-E15D6E7ADE48}" destId="{C969A1ED-A07A-1142-BEE3-E7A48EF85391}" srcOrd="1" destOrd="0" presId="urn:microsoft.com/office/officeart/2008/layout/HorizontalMultiLevelHierarchy"/>
    <dgm:cxn modelId="{FE4AEC8B-7096-9243-9496-BEA671DBB6AD}" type="presParOf" srcId="{B358D3B3-6144-E646-8242-92C595A83EFE}" destId="{4A1E1694-EC05-A044-A301-8212534464AD}" srcOrd="6" destOrd="0" presId="urn:microsoft.com/office/officeart/2008/layout/HorizontalMultiLevelHierarchy"/>
    <dgm:cxn modelId="{AD5949F7-6792-0C47-B4B6-8FFEF5044C40}" type="presParOf" srcId="{4A1E1694-EC05-A044-A301-8212534464AD}" destId="{B419FA36-035E-434A-9B2F-8E20E1A0934B}" srcOrd="0" destOrd="0" presId="urn:microsoft.com/office/officeart/2008/layout/HorizontalMultiLevelHierarchy"/>
    <dgm:cxn modelId="{67FB9687-D4F1-C840-B4B7-E99B47C005FA}" type="presParOf" srcId="{B358D3B3-6144-E646-8242-92C595A83EFE}" destId="{D9798DDD-F440-6A42-B1D6-A93415CC074B}" srcOrd="7" destOrd="0" presId="urn:microsoft.com/office/officeart/2008/layout/HorizontalMultiLevelHierarchy"/>
    <dgm:cxn modelId="{DC2E885A-B541-1B40-B38C-972BC65D18FC}" type="presParOf" srcId="{D9798DDD-F440-6A42-B1D6-A93415CC074B}" destId="{64DB7DEE-E6B3-2542-9C4A-62653C685C5F}" srcOrd="0" destOrd="0" presId="urn:microsoft.com/office/officeart/2008/layout/HorizontalMultiLevelHierarchy"/>
    <dgm:cxn modelId="{3D8A9857-7256-5341-91B0-E26D43A474BF}" type="presParOf" srcId="{D9798DDD-F440-6A42-B1D6-A93415CC074B}" destId="{E0C65D24-0979-0146-9BE2-01D29C9C401E}" srcOrd="1" destOrd="0" presId="urn:microsoft.com/office/officeart/2008/layout/HorizontalMultiLevelHierarchy"/>
    <dgm:cxn modelId="{0C8EB337-3CBA-8041-8BEB-D06621827868}" type="presParOf" srcId="{B358D3B3-6144-E646-8242-92C595A83EFE}" destId="{C6BCA73E-4CB6-D842-83DA-F887C5B162C9}" srcOrd="8" destOrd="0" presId="urn:microsoft.com/office/officeart/2008/layout/HorizontalMultiLevelHierarchy"/>
    <dgm:cxn modelId="{0A5316BA-C34D-CD43-8FDD-81A747D36FFF}" type="presParOf" srcId="{C6BCA73E-4CB6-D842-83DA-F887C5B162C9}" destId="{C8EAF6DF-9C18-EF4E-8913-4FF5957A0139}" srcOrd="0" destOrd="0" presId="urn:microsoft.com/office/officeart/2008/layout/HorizontalMultiLevelHierarchy"/>
    <dgm:cxn modelId="{4DB07F10-391E-EF40-901E-DCA44297CC08}" type="presParOf" srcId="{B358D3B3-6144-E646-8242-92C595A83EFE}" destId="{7C96617C-77A0-B149-B001-11C816CB0F05}" srcOrd="9" destOrd="0" presId="urn:microsoft.com/office/officeart/2008/layout/HorizontalMultiLevelHierarchy"/>
    <dgm:cxn modelId="{9556086E-2A5F-8346-8207-954B35C042E3}" type="presParOf" srcId="{7C96617C-77A0-B149-B001-11C816CB0F05}" destId="{C417E6C3-37AE-8041-9A7D-0F27A57A2BF0}" srcOrd="0" destOrd="0" presId="urn:microsoft.com/office/officeart/2008/layout/HorizontalMultiLevelHierarchy"/>
    <dgm:cxn modelId="{CD240450-D629-6E44-B176-9FB53F7D9FDA}" type="presParOf" srcId="{7C96617C-77A0-B149-B001-11C816CB0F05}" destId="{62C9CB13-84EC-2240-A1D4-ABD6A1F6A845}" srcOrd="1" destOrd="0" presId="urn:microsoft.com/office/officeart/2008/layout/HorizontalMultiLevelHierarchy"/>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B9CC54E3-9191-4D40-812A-EF568A634953}" type="doc">
      <dgm:prSet loTypeId="urn:microsoft.com/office/officeart/2005/8/layout/cycle8" loCatId="" qsTypeId="urn:microsoft.com/office/officeart/2005/8/quickstyle/3d1" qsCatId="3D" csTypeId="urn:microsoft.com/office/officeart/2005/8/colors/colorful3" csCatId="colorful" phldr="1"/>
      <dgm:spPr/>
    </dgm:pt>
    <dgm:pt modelId="{A93B66DA-BD6D-EB40-A472-7113166027F8}">
      <dgm:prSet phldrT="[Texto]" custT="1"/>
      <dgm:spPr/>
      <dgm:t>
        <a:bodyPr/>
        <a:lstStyle/>
        <a:p>
          <a:r>
            <a:rPr lang="es-ES" sz="2000" b="1" dirty="0">
              <a:latin typeface="+mn-lt"/>
              <a:cs typeface="Times New Roman" panose="02020603050405020304" pitchFamily="18" charset="0"/>
            </a:rPr>
            <a:t>Áreas de desarrollo personal</a:t>
          </a:r>
        </a:p>
        <a:p>
          <a:r>
            <a:rPr lang="es-ES" sz="2000" b="1" dirty="0">
              <a:latin typeface="+mn-lt"/>
              <a:cs typeface="Times New Roman" panose="02020603050405020304" pitchFamily="18" charset="0"/>
            </a:rPr>
            <a:t>(3)</a:t>
          </a:r>
        </a:p>
      </dgm:t>
    </dgm:pt>
    <dgm:pt modelId="{1C60C408-E881-2A4C-BBAB-8A5BFB7D77FA}" type="parTrans" cxnId="{4A1CDD3F-AD03-7E42-96A5-056636E5B14E}">
      <dgm:prSet/>
      <dgm:spPr/>
      <dgm:t>
        <a:bodyPr/>
        <a:lstStyle/>
        <a:p>
          <a:endParaRPr lang="es-ES" sz="1100" b="1">
            <a:latin typeface="+mn-lt"/>
            <a:cs typeface="Times New Roman" panose="02020603050405020304" pitchFamily="18" charset="0"/>
          </a:endParaRPr>
        </a:p>
      </dgm:t>
    </dgm:pt>
    <dgm:pt modelId="{BC31F844-54A2-F14E-8163-8F2B8F6AE2B2}" type="sibTrans" cxnId="{4A1CDD3F-AD03-7E42-96A5-056636E5B14E}">
      <dgm:prSet/>
      <dgm:spPr/>
      <dgm:t>
        <a:bodyPr/>
        <a:lstStyle/>
        <a:p>
          <a:endParaRPr lang="es-ES" sz="1100" b="1">
            <a:latin typeface="+mn-lt"/>
            <a:cs typeface="Times New Roman" panose="02020603050405020304" pitchFamily="18" charset="0"/>
          </a:endParaRPr>
        </a:p>
      </dgm:t>
    </dgm:pt>
    <dgm:pt modelId="{7C9E15CC-A771-DE4B-88E2-05B09BA6CA42}">
      <dgm:prSet phldrT="[Texto]" custT="1"/>
      <dgm:spPr/>
      <dgm:t>
        <a:bodyPr/>
        <a:lstStyle/>
        <a:p>
          <a:r>
            <a:rPr lang="es-ES" sz="2000" b="1" dirty="0">
              <a:latin typeface="+mn-lt"/>
              <a:cs typeface="Times New Roman" panose="02020603050405020304" pitchFamily="18" charset="0"/>
            </a:rPr>
            <a:t>Ámbitos de autonomía curricular</a:t>
          </a:r>
        </a:p>
        <a:p>
          <a:r>
            <a:rPr lang="es-ES" sz="2000" b="1" dirty="0">
              <a:latin typeface="+mn-lt"/>
              <a:cs typeface="Times New Roman" panose="02020603050405020304" pitchFamily="18" charset="0"/>
            </a:rPr>
            <a:t>(5)</a:t>
          </a:r>
        </a:p>
      </dgm:t>
    </dgm:pt>
    <dgm:pt modelId="{6F636583-A167-8F4C-A17A-F0142E400312}" type="parTrans" cxnId="{88865C75-E687-BE4A-8EAC-98482F40F16B}">
      <dgm:prSet/>
      <dgm:spPr/>
      <dgm:t>
        <a:bodyPr/>
        <a:lstStyle/>
        <a:p>
          <a:endParaRPr lang="es-ES" sz="1100" b="1">
            <a:latin typeface="+mn-lt"/>
            <a:cs typeface="Times New Roman" panose="02020603050405020304" pitchFamily="18" charset="0"/>
          </a:endParaRPr>
        </a:p>
      </dgm:t>
    </dgm:pt>
    <dgm:pt modelId="{CC3A298D-FDB3-DE4E-9236-08D8DD36CF21}" type="sibTrans" cxnId="{88865C75-E687-BE4A-8EAC-98482F40F16B}">
      <dgm:prSet/>
      <dgm:spPr/>
      <dgm:t>
        <a:bodyPr/>
        <a:lstStyle/>
        <a:p>
          <a:endParaRPr lang="es-ES" sz="1100" b="1">
            <a:latin typeface="+mn-lt"/>
            <a:cs typeface="Times New Roman" panose="02020603050405020304" pitchFamily="18" charset="0"/>
          </a:endParaRPr>
        </a:p>
      </dgm:t>
    </dgm:pt>
    <dgm:pt modelId="{09BA0E41-6CC8-5A4F-8D16-2547365D72C4}">
      <dgm:prSet phldrT="[Texto]" custT="1"/>
      <dgm:spPr>
        <a:effectLst>
          <a:outerShdw blurRad="50800" dist="38100" dir="10800000" algn="r" rotWithShape="0">
            <a:prstClr val="black">
              <a:alpha val="40000"/>
            </a:prstClr>
          </a:outerShdw>
        </a:effectLst>
      </dgm:spPr>
      <dgm:t>
        <a:bodyPr/>
        <a:lstStyle/>
        <a:p>
          <a:r>
            <a:rPr lang="es-ES" sz="2000" b="1" dirty="0">
              <a:latin typeface="+mn-lt"/>
              <a:cs typeface="Times New Roman" panose="02020603050405020304" pitchFamily="18" charset="0"/>
            </a:rPr>
            <a:t>Campos de formación académica</a:t>
          </a:r>
        </a:p>
        <a:p>
          <a:r>
            <a:rPr lang="es-ES" sz="2000" b="1" dirty="0">
              <a:latin typeface="+mn-lt"/>
              <a:cs typeface="Times New Roman" panose="02020603050405020304" pitchFamily="18" charset="0"/>
            </a:rPr>
            <a:t>(3)</a:t>
          </a:r>
        </a:p>
      </dgm:t>
    </dgm:pt>
    <dgm:pt modelId="{FCFF5001-2F7F-0549-9552-3D1B08E6678F}" type="parTrans" cxnId="{7A34FE7D-5034-7F42-AFDB-562FE3CA05EB}">
      <dgm:prSet/>
      <dgm:spPr/>
      <dgm:t>
        <a:bodyPr/>
        <a:lstStyle/>
        <a:p>
          <a:endParaRPr lang="es-ES" sz="1100" b="1">
            <a:latin typeface="+mn-lt"/>
            <a:cs typeface="Times New Roman" panose="02020603050405020304" pitchFamily="18" charset="0"/>
          </a:endParaRPr>
        </a:p>
      </dgm:t>
    </dgm:pt>
    <dgm:pt modelId="{4CA3F2F1-8218-0241-9CF8-C3B4A99A1C76}" type="sibTrans" cxnId="{7A34FE7D-5034-7F42-AFDB-562FE3CA05EB}">
      <dgm:prSet/>
      <dgm:spPr/>
      <dgm:t>
        <a:bodyPr/>
        <a:lstStyle/>
        <a:p>
          <a:endParaRPr lang="es-ES" sz="1100" b="1">
            <a:latin typeface="+mn-lt"/>
            <a:cs typeface="Times New Roman" panose="02020603050405020304" pitchFamily="18" charset="0"/>
          </a:endParaRPr>
        </a:p>
      </dgm:t>
    </dgm:pt>
    <dgm:pt modelId="{14F82D4A-732E-5F47-81C0-0404CFB2AA3A}" type="pres">
      <dgm:prSet presAssocID="{B9CC54E3-9191-4D40-812A-EF568A634953}" presName="compositeShape" presStyleCnt="0">
        <dgm:presLayoutVars>
          <dgm:chMax val="7"/>
          <dgm:dir/>
          <dgm:resizeHandles val="exact"/>
        </dgm:presLayoutVars>
      </dgm:prSet>
      <dgm:spPr/>
    </dgm:pt>
    <dgm:pt modelId="{45725FBA-CA57-DF49-836D-00843C7DA68D}" type="pres">
      <dgm:prSet presAssocID="{B9CC54E3-9191-4D40-812A-EF568A634953}" presName="wedge1" presStyleLbl="node1" presStyleIdx="0" presStyleCnt="3"/>
      <dgm:spPr/>
      <dgm:t>
        <a:bodyPr/>
        <a:lstStyle/>
        <a:p>
          <a:endParaRPr lang="es-ES"/>
        </a:p>
      </dgm:t>
    </dgm:pt>
    <dgm:pt modelId="{C3CD01CE-CFB5-714B-8396-0A5337ECA4A2}" type="pres">
      <dgm:prSet presAssocID="{B9CC54E3-9191-4D40-812A-EF568A634953}" presName="dummy1a" presStyleCnt="0"/>
      <dgm:spPr/>
    </dgm:pt>
    <dgm:pt modelId="{7A3CF238-2E85-0C4B-8195-10CCEE973815}" type="pres">
      <dgm:prSet presAssocID="{B9CC54E3-9191-4D40-812A-EF568A634953}" presName="dummy1b" presStyleCnt="0"/>
      <dgm:spPr/>
    </dgm:pt>
    <dgm:pt modelId="{042E02B9-BB20-AE45-9E00-9E60F6F14A7A}" type="pres">
      <dgm:prSet presAssocID="{B9CC54E3-9191-4D40-812A-EF568A634953}" presName="wedge1Tx" presStyleLbl="node1" presStyleIdx="0" presStyleCnt="3">
        <dgm:presLayoutVars>
          <dgm:chMax val="0"/>
          <dgm:chPref val="0"/>
          <dgm:bulletEnabled val="1"/>
        </dgm:presLayoutVars>
      </dgm:prSet>
      <dgm:spPr/>
      <dgm:t>
        <a:bodyPr/>
        <a:lstStyle/>
        <a:p>
          <a:endParaRPr lang="es-ES"/>
        </a:p>
      </dgm:t>
    </dgm:pt>
    <dgm:pt modelId="{C578B1DD-FD71-F049-80E5-C76F34007AB0}" type="pres">
      <dgm:prSet presAssocID="{B9CC54E3-9191-4D40-812A-EF568A634953}" presName="wedge2" presStyleLbl="node1" presStyleIdx="1" presStyleCnt="3"/>
      <dgm:spPr/>
      <dgm:t>
        <a:bodyPr/>
        <a:lstStyle/>
        <a:p>
          <a:endParaRPr lang="es-ES"/>
        </a:p>
      </dgm:t>
    </dgm:pt>
    <dgm:pt modelId="{C25EA2EC-D0B2-B943-92EB-15BDA913CF73}" type="pres">
      <dgm:prSet presAssocID="{B9CC54E3-9191-4D40-812A-EF568A634953}" presName="dummy2a" presStyleCnt="0"/>
      <dgm:spPr/>
    </dgm:pt>
    <dgm:pt modelId="{45190A15-E8A8-C34E-8966-128FE9130603}" type="pres">
      <dgm:prSet presAssocID="{B9CC54E3-9191-4D40-812A-EF568A634953}" presName="dummy2b" presStyleCnt="0"/>
      <dgm:spPr/>
    </dgm:pt>
    <dgm:pt modelId="{0F20FB69-632F-1F4F-9FF1-25774CC00375}" type="pres">
      <dgm:prSet presAssocID="{B9CC54E3-9191-4D40-812A-EF568A634953}" presName="wedge2Tx" presStyleLbl="node1" presStyleIdx="1" presStyleCnt="3">
        <dgm:presLayoutVars>
          <dgm:chMax val="0"/>
          <dgm:chPref val="0"/>
          <dgm:bulletEnabled val="1"/>
        </dgm:presLayoutVars>
      </dgm:prSet>
      <dgm:spPr/>
      <dgm:t>
        <a:bodyPr/>
        <a:lstStyle/>
        <a:p>
          <a:endParaRPr lang="es-ES"/>
        </a:p>
      </dgm:t>
    </dgm:pt>
    <dgm:pt modelId="{0BC5A606-906E-7E4D-A265-3087CF61FE56}" type="pres">
      <dgm:prSet presAssocID="{B9CC54E3-9191-4D40-812A-EF568A634953}" presName="wedge3" presStyleLbl="node1" presStyleIdx="2" presStyleCnt="3"/>
      <dgm:spPr/>
      <dgm:t>
        <a:bodyPr/>
        <a:lstStyle/>
        <a:p>
          <a:endParaRPr lang="es-ES"/>
        </a:p>
      </dgm:t>
    </dgm:pt>
    <dgm:pt modelId="{10D1405B-EAEF-6244-8E04-43994A3AB82C}" type="pres">
      <dgm:prSet presAssocID="{B9CC54E3-9191-4D40-812A-EF568A634953}" presName="dummy3a" presStyleCnt="0"/>
      <dgm:spPr/>
    </dgm:pt>
    <dgm:pt modelId="{86BDCC2E-2811-5F4F-844C-71B47CE051B8}" type="pres">
      <dgm:prSet presAssocID="{B9CC54E3-9191-4D40-812A-EF568A634953}" presName="dummy3b" presStyleCnt="0"/>
      <dgm:spPr/>
    </dgm:pt>
    <dgm:pt modelId="{A21919B7-06CF-2148-90BA-1064CD72C33F}" type="pres">
      <dgm:prSet presAssocID="{B9CC54E3-9191-4D40-812A-EF568A634953}" presName="wedge3Tx" presStyleLbl="node1" presStyleIdx="2" presStyleCnt="3">
        <dgm:presLayoutVars>
          <dgm:chMax val="0"/>
          <dgm:chPref val="0"/>
          <dgm:bulletEnabled val="1"/>
        </dgm:presLayoutVars>
      </dgm:prSet>
      <dgm:spPr/>
      <dgm:t>
        <a:bodyPr/>
        <a:lstStyle/>
        <a:p>
          <a:endParaRPr lang="es-ES"/>
        </a:p>
      </dgm:t>
    </dgm:pt>
    <dgm:pt modelId="{0D9D9AAF-F8F2-D14A-9A98-77BC604E20DE}" type="pres">
      <dgm:prSet presAssocID="{BC31F844-54A2-F14E-8163-8F2B8F6AE2B2}" presName="arrowWedge1" presStyleLbl="fgSibTrans2D1" presStyleIdx="0" presStyleCnt="3"/>
      <dgm:spPr/>
    </dgm:pt>
    <dgm:pt modelId="{35EFA049-4186-5845-ACF2-7F69F63E9EFB}" type="pres">
      <dgm:prSet presAssocID="{CC3A298D-FDB3-DE4E-9236-08D8DD36CF21}" presName="arrowWedge2" presStyleLbl="fgSibTrans2D1" presStyleIdx="1" presStyleCnt="3"/>
      <dgm:spPr/>
    </dgm:pt>
    <dgm:pt modelId="{9E96FF77-F154-6D44-80A7-088C003E5972}" type="pres">
      <dgm:prSet presAssocID="{4CA3F2F1-8218-0241-9CF8-C3B4A99A1C76}" presName="arrowWedge3" presStyleLbl="fgSibTrans2D1" presStyleIdx="2" presStyleCnt="3"/>
      <dgm:spPr/>
    </dgm:pt>
  </dgm:ptLst>
  <dgm:cxnLst>
    <dgm:cxn modelId="{751324BC-78B2-BF43-9AC2-901D96A16D43}" type="presOf" srcId="{09BA0E41-6CC8-5A4F-8D16-2547365D72C4}" destId="{A21919B7-06CF-2148-90BA-1064CD72C33F}" srcOrd="1" destOrd="0" presId="urn:microsoft.com/office/officeart/2005/8/layout/cycle8"/>
    <dgm:cxn modelId="{B67C4B2A-312A-F649-AD10-2CB568B8A8E3}" type="presOf" srcId="{7C9E15CC-A771-DE4B-88E2-05B09BA6CA42}" destId="{0F20FB69-632F-1F4F-9FF1-25774CC00375}" srcOrd="1" destOrd="0" presId="urn:microsoft.com/office/officeart/2005/8/layout/cycle8"/>
    <dgm:cxn modelId="{89287C54-8438-C94C-995A-CECC0987FDBB}" type="presOf" srcId="{09BA0E41-6CC8-5A4F-8D16-2547365D72C4}" destId="{0BC5A606-906E-7E4D-A265-3087CF61FE56}" srcOrd="0" destOrd="0" presId="urn:microsoft.com/office/officeart/2005/8/layout/cycle8"/>
    <dgm:cxn modelId="{D5FFE724-735C-1F4F-8710-0367A71258D8}" type="presOf" srcId="{A93B66DA-BD6D-EB40-A472-7113166027F8}" destId="{45725FBA-CA57-DF49-836D-00843C7DA68D}" srcOrd="0" destOrd="0" presId="urn:microsoft.com/office/officeart/2005/8/layout/cycle8"/>
    <dgm:cxn modelId="{05F74BB6-6E83-ED43-90EB-BAAC059F8E8A}" type="presOf" srcId="{A93B66DA-BD6D-EB40-A472-7113166027F8}" destId="{042E02B9-BB20-AE45-9E00-9E60F6F14A7A}" srcOrd="1" destOrd="0" presId="urn:microsoft.com/office/officeart/2005/8/layout/cycle8"/>
    <dgm:cxn modelId="{85F2E352-A95F-3B4A-A075-628AAC8E0EFE}" type="presOf" srcId="{7C9E15CC-A771-DE4B-88E2-05B09BA6CA42}" destId="{C578B1DD-FD71-F049-80E5-C76F34007AB0}" srcOrd="0" destOrd="0" presId="urn:microsoft.com/office/officeart/2005/8/layout/cycle8"/>
    <dgm:cxn modelId="{4A1CDD3F-AD03-7E42-96A5-056636E5B14E}" srcId="{B9CC54E3-9191-4D40-812A-EF568A634953}" destId="{A93B66DA-BD6D-EB40-A472-7113166027F8}" srcOrd="0" destOrd="0" parTransId="{1C60C408-E881-2A4C-BBAB-8A5BFB7D77FA}" sibTransId="{BC31F844-54A2-F14E-8163-8F2B8F6AE2B2}"/>
    <dgm:cxn modelId="{7A34FE7D-5034-7F42-AFDB-562FE3CA05EB}" srcId="{B9CC54E3-9191-4D40-812A-EF568A634953}" destId="{09BA0E41-6CC8-5A4F-8D16-2547365D72C4}" srcOrd="2" destOrd="0" parTransId="{FCFF5001-2F7F-0549-9552-3D1B08E6678F}" sibTransId="{4CA3F2F1-8218-0241-9CF8-C3B4A99A1C76}"/>
    <dgm:cxn modelId="{A12AC9A8-9AFA-4043-BC49-CD6F53986A8B}" type="presOf" srcId="{B9CC54E3-9191-4D40-812A-EF568A634953}" destId="{14F82D4A-732E-5F47-81C0-0404CFB2AA3A}" srcOrd="0" destOrd="0" presId="urn:microsoft.com/office/officeart/2005/8/layout/cycle8"/>
    <dgm:cxn modelId="{88865C75-E687-BE4A-8EAC-98482F40F16B}" srcId="{B9CC54E3-9191-4D40-812A-EF568A634953}" destId="{7C9E15CC-A771-DE4B-88E2-05B09BA6CA42}" srcOrd="1" destOrd="0" parTransId="{6F636583-A167-8F4C-A17A-F0142E400312}" sibTransId="{CC3A298D-FDB3-DE4E-9236-08D8DD36CF21}"/>
    <dgm:cxn modelId="{DDB58883-C698-DA42-9B7F-0A94D3F2EFF2}" type="presParOf" srcId="{14F82D4A-732E-5F47-81C0-0404CFB2AA3A}" destId="{45725FBA-CA57-DF49-836D-00843C7DA68D}" srcOrd="0" destOrd="0" presId="urn:microsoft.com/office/officeart/2005/8/layout/cycle8"/>
    <dgm:cxn modelId="{309C657A-A0B0-D340-8C54-9E7C20927BCA}" type="presParOf" srcId="{14F82D4A-732E-5F47-81C0-0404CFB2AA3A}" destId="{C3CD01CE-CFB5-714B-8396-0A5337ECA4A2}" srcOrd="1" destOrd="0" presId="urn:microsoft.com/office/officeart/2005/8/layout/cycle8"/>
    <dgm:cxn modelId="{934E7EF1-07D3-0E40-8022-E4FD6D4F8994}" type="presParOf" srcId="{14F82D4A-732E-5F47-81C0-0404CFB2AA3A}" destId="{7A3CF238-2E85-0C4B-8195-10CCEE973815}" srcOrd="2" destOrd="0" presId="urn:microsoft.com/office/officeart/2005/8/layout/cycle8"/>
    <dgm:cxn modelId="{A4B7ED75-A06F-1543-904D-551194AF3855}" type="presParOf" srcId="{14F82D4A-732E-5F47-81C0-0404CFB2AA3A}" destId="{042E02B9-BB20-AE45-9E00-9E60F6F14A7A}" srcOrd="3" destOrd="0" presId="urn:microsoft.com/office/officeart/2005/8/layout/cycle8"/>
    <dgm:cxn modelId="{1483CBE1-B982-664C-AB7A-67F0CBA1403D}" type="presParOf" srcId="{14F82D4A-732E-5F47-81C0-0404CFB2AA3A}" destId="{C578B1DD-FD71-F049-80E5-C76F34007AB0}" srcOrd="4" destOrd="0" presId="urn:microsoft.com/office/officeart/2005/8/layout/cycle8"/>
    <dgm:cxn modelId="{BAF5D04F-4696-1345-8D06-3A4A7A7FAEFC}" type="presParOf" srcId="{14F82D4A-732E-5F47-81C0-0404CFB2AA3A}" destId="{C25EA2EC-D0B2-B943-92EB-15BDA913CF73}" srcOrd="5" destOrd="0" presId="urn:microsoft.com/office/officeart/2005/8/layout/cycle8"/>
    <dgm:cxn modelId="{4026F166-BD56-A941-8E98-59BD8545C045}" type="presParOf" srcId="{14F82D4A-732E-5F47-81C0-0404CFB2AA3A}" destId="{45190A15-E8A8-C34E-8966-128FE9130603}" srcOrd="6" destOrd="0" presId="urn:microsoft.com/office/officeart/2005/8/layout/cycle8"/>
    <dgm:cxn modelId="{B6B5FBA8-11F0-E541-B1BB-5809871F4A46}" type="presParOf" srcId="{14F82D4A-732E-5F47-81C0-0404CFB2AA3A}" destId="{0F20FB69-632F-1F4F-9FF1-25774CC00375}" srcOrd="7" destOrd="0" presId="urn:microsoft.com/office/officeart/2005/8/layout/cycle8"/>
    <dgm:cxn modelId="{F8BF400C-6BE1-A843-9516-392C1AE1E0E6}" type="presParOf" srcId="{14F82D4A-732E-5F47-81C0-0404CFB2AA3A}" destId="{0BC5A606-906E-7E4D-A265-3087CF61FE56}" srcOrd="8" destOrd="0" presId="urn:microsoft.com/office/officeart/2005/8/layout/cycle8"/>
    <dgm:cxn modelId="{EE61F904-2F5A-584C-9CC9-3CAD5295916E}" type="presParOf" srcId="{14F82D4A-732E-5F47-81C0-0404CFB2AA3A}" destId="{10D1405B-EAEF-6244-8E04-43994A3AB82C}" srcOrd="9" destOrd="0" presId="urn:microsoft.com/office/officeart/2005/8/layout/cycle8"/>
    <dgm:cxn modelId="{3F639720-FAB5-AA4F-8E07-CE6C2E71BBBB}" type="presParOf" srcId="{14F82D4A-732E-5F47-81C0-0404CFB2AA3A}" destId="{86BDCC2E-2811-5F4F-844C-71B47CE051B8}" srcOrd="10" destOrd="0" presId="urn:microsoft.com/office/officeart/2005/8/layout/cycle8"/>
    <dgm:cxn modelId="{865C70E1-A20C-1847-ADD5-426898B46121}" type="presParOf" srcId="{14F82D4A-732E-5F47-81C0-0404CFB2AA3A}" destId="{A21919B7-06CF-2148-90BA-1064CD72C33F}" srcOrd="11" destOrd="0" presId="urn:microsoft.com/office/officeart/2005/8/layout/cycle8"/>
    <dgm:cxn modelId="{C992AF38-9105-C14E-9A76-EB56DA572ED0}" type="presParOf" srcId="{14F82D4A-732E-5F47-81C0-0404CFB2AA3A}" destId="{0D9D9AAF-F8F2-D14A-9A98-77BC604E20DE}" srcOrd="12" destOrd="0" presId="urn:microsoft.com/office/officeart/2005/8/layout/cycle8"/>
    <dgm:cxn modelId="{10A8C384-E214-434E-A491-9C2DBB7A7E3B}" type="presParOf" srcId="{14F82D4A-732E-5F47-81C0-0404CFB2AA3A}" destId="{35EFA049-4186-5845-ACF2-7F69F63E9EFB}" srcOrd="13" destOrd="0" presId="urn:microsoft.com/office/officeart/2005/8/layout/cycle8"/>
    <dgm:cxn modelId="{338548F7-96C7-674E-B6B3-2E8BF339BFB9}" type="presParOf" srcId="{14F82D4A-732E-5F47-81C0-0404CFB2AA3A}" destId="{9E96FF77-F154-6D44-80A7-088C003E5972}" srcOrd="14" destOrd="0" presId="urn:microsoft.com/office/officeart/2005/8/layout/cycle8"/>
  </dgm:cxnLst>
  <dgm:bg>
    <a:effectLst>
      <a:outerShdw blurRad="50800" dist="38100" dir="13500000" algn="br" rotWithShape="0">
        <a:prstClr val="black">
          <a:alpha val="40000"/>
        </a:prstClr>
      </a:outerShdw>
    </a:effect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B9CC54E3-9191-4D40-812A-EF568A634953}" type="doc">
      <dgm:prSet loTypeId="urn:microsoft.com/office/officeart/2005/8/layout/cycle8" loCatId="" qsTypeId="urn:microsoft.com/office/officeart/2005/8/quickstyle/3d1" qsCatId="3D" csTypeId="urn:microsoft.com/office/officeart/2005/8/colors/colorful3" csCatId="colorful" phldr="1"/>
      <dgm:spPr/>
    </dgm:pt>
    <dgm:pt modelId="{A93B66DA-BD6D-EB40-A472-7113166027F8}">
      <dgm:prSet phldrT="[Texto]" custT="1"/>
      <dgm:spPr/>
      <dgm:t>
        <a:bodyPr/>
        <a:lstStyle/>
        <a:p>
          <a:r>
            <a:rPr lang="es-ES" sz="1600" b="1" dirty="0">
              <a:latin typeface="+mn-lt"/>
              <a:cs typeface="Times New Roman" panose="02020603050405020304" pitchFamily="18" charset="0"/>
            </a:rPr>
            <a:t>Áreas de desarrollo personal</a:t>
          </a:r>
        </a:p>
      </dgm:t>
    </dgm:pt>
    <dgm:pt modelId="{1C60C408-E881-2A4C-BBAB-8A5BFB7D77FA}" type="parTrans" cxnId="{4A1CDD3F-AD03-7E42-96A5-056636E5B14E}">
      <dgm:prSet/>
      <dgm:spPr/>
      <dgm:t>
        <a:bodyPr/>
        <a:lstStyle/>
        <a:p>
          <a:endParaRPr lang="es-ES" sz="1400" b="1">
            <a:latin typeface="+mn-lt"/>
            <a:cs typeface="Times New Roman" panose="02020603050405020304" pitchFamily="18" charset="0"/>
          </a:endParaRPr>
        </a:p>
      </dgm:t>
    </dgm:pt>
    <dgm:pt modelId="{BC31F844-54A2-F14E-8163-8F2B8F6AE2B2}" type="sibTrans" cxnId="{4A1CDD3F-AD03-7E42-96A5-056636E5B14E}">
      <dgm:prSet/>
      <dgm:spPr/>
      <dgm:t>
        <a:bodyPr/>
        <a:lstStyle/>
        <a:p>
          <a:endParaRPr lang="es-ES" sz="1400" b="1">
            <a:latin typeface="+mn-lt"/>
            <a:cs typeface="Times New Roman" panose="02020603050405020304" pitchFamily="18" charset="0"/>
          </a:endParaRPr>
        </a:p>
      </dgm:t>
    </dgm:pt>
    <dgm:pt modelId="{7C9E15CC-A771-DE4B-88E2-05B09BA6CA42}">
      <dgm:prSet phldrT="[Texto]" custT="1"/>
      <dgm:spPr/>
      <dgm:t>
        <a:bodyPr/>
        <a:lstStyle/>
        <a:p>
          <a:r>
            <a:rPr lang="es-ES" sz="1600" b="1" dirty="0">
              <a:latin typeface="+mn-lt"/>
              <a:cs typeface="Times New Roman" panose="02020603050405020304" pitchFamily="18" charset="0"/>
            </a:rPr>
            <a:t>Ámbitos de autonomía curricular</a:t>
          </a:r>
        </a:p>
      </dgm:t>
    </dgm:pt>
    <dgm:pt modelId="{6F636583-A167-8F4C-A17A-F0142E400312}" type="parTrans" cxnId="{88865C75-E687-BE4A-8EAC-98482F40F16B}">
      <dgm:prSet/>
      <dgm:spPr/>
      <dgm:t>
        <a:bodyPr/>
        <a:lstStyle/>
        <a:p>
          <a:endParaRPr lang="es-ES" sz="1400" b="1">
            <a:latin typeface="+mn-lt"/>
            <a:cs typeface="Times New Roman" panose="02020603050405020304" pitchFamily="18" charset="0"/>
          </a:endParaRPr>
        </a:p>
      </dgm:t>
    </dgm:pt>
    <dgm:pt modelId="{CC3A298D-FDB3-DE4E-9236-08D8DD36CF21}" type="sibTrans" cxnId="{88865C75-E687-BE4A-8EAC-98482F40F16B}">
      <dgm:prSet/>
      <dgm:spPr/>
      <dgm:t>
        <a:bodyPr/>
        <a:lstStyle/>
        <a:p>
          <a:endParaRPr lang="es-ES" sz="1400" b="1">
            <a:latin typeface="+mn-lt"/>
            <a:cs typeface="Times New Roman" panose="02020603050405020304" pitchFamily="18" charset="0"/>
          </a:endParaRPr>
        </a:p>
      </dgm:t>
    </dgm:pt>
    <dgm:pt modelId="{09BA0E41-6CC8-5A4F-8D16-2547365D72C4}">
      <dgm:prSet phldrT="[Texto]" custT="1"/>
      <dgm:spPr/>
      <dgm:t>
        <a:bodyPr/>
        <a:lstStyle/>
        <a:p>
          <a:r>
            <a:rPr lang="es-ES" sz="1600" b="1" dirty="0">
              <a:latin typeface="+mn-lt"/>
              <a:cs typeface="Times New Roman" panose="02020603050405020304" pitchFamily="18" charset="0"/>
            </a:rPr>
            <a:t>Campos de formación académica </a:t>
          </a:r>
        </a:p>
      </dgm:t>
    </dgm:pt>
    <dgm:pt modelId="{FCFF5001-2F7F-0549-9552-3D1B08E6678F}" type="parTrans" cxnId="{7A34FE7D-5034-7F42-AFDB-562FE3CA05EB}">
      <dgm:prSet/>
      <dgm:spPr/>
      <dgm:t>
        <a:bodyPr/>
        <a:lstStyle/>
        <a:p>
          <a:endParaRPr lang="es-ES" sz="1400" b="1">
            <a:latin typeface="+mn-lt"/>
            <a:cs typeface="Times New Roman" panose="02020603050405020304" pitchFamily="18" charset="0"/>
          </a:endParaRPr>
        </a:p>
      </dgm:t>
    </dgm:pt>
    <dgm:pt modelId="{4CA3F2F1-8218-0241-9CF8-C3B4A99A1C76}" type="sibTrans" cxnId="{7A34FE7D-5034-7F42-AFDB-562FE3CA05EB}">
      <dgm:prSet/>
      <dgm:spPr/>
      <dgm:t>
        <a:bodyPr/>
        <a:lstStyle/>
        <a:p>
          <a:endParaRPr lang="es-ES" sz="1400" b="1">
            <a:latin typeface="+mn-lt"/>
            <a:cs typeface="Times New Roman" panose="02020603050405020304" pitchFamily="18" charset="0"/>
          </a:endParaRPr>
        </a:p>
      </dgm:t>
    </dgm:pt>
    <dgm:pt modelId="{14F82D4A-732E-5F47-81C0-0404CFB2AA3A}" type="pres">
      <dgm:prSet presAssocID="{B9CC54E3-9191-4D40-812A-EF568A634953}" presName="compositeShape" presStyleCnt="0">
        <dgm:presLayoutVars>
          <dgm:chMax val="7"/>
          <dgm:dir/>
          <dgm:resizeHandles val="exact"/>
        </dgm:presLayoutVars>
      </dgm:prSet>
      <dgm:spPr/>
    </dgm:pt>
    <dgm:pt modelId="{45725FBA-CA57-DF49-836D-00843C7DA68D}" type="pres">
      <dgm:prSet presAssocID="{B9CC54E3-9191-4D40-812A-EF568A634953}" presName="wedge1" presStyleLbl="node1" presStyleIdx="0" presStyleCnt="3"/>
      <dgm:spPr/>
      <dgm:t>
        <a:bodyPr/>
        <a:lstStyle/>
        <a:p>
          <a:endParaRPr lang="es-ES"/>
        </a:p>
      </dgm:t>
    </dgm:pt>
    <dgm:pt modelId="{C3CD01CE-CFB5-714B-8396-0A5337ECA4A2}" type="pres">
      <dgm:prSet presAssocID="{B9CC54E3-9191-4D40-812A-EF568A634953}" presName="dummy1a" presStyleCnt="0"/>
      <dgm:spPr/>
    </dgm:pt>
    <dgm:pt modelId="{7A3CF238-2E85-0C4B-8195-10CCEE973815}" type="pres">
      <dgm:prSet presAssocID="{B9CC54E3-9191-4D40-812A-EF568A634953}" presName="dummy1b" presStyleCnt="0"/>
      <dgm:spPr/>
    </dgm:pt>
    <dgm:pt modelId="{042E02B9-BB20-AE45-9E00-9E60F6F14A7A}" type="pres">
      <dgm:prSet presAssocID="{B9CC54E3-9191-4D40-812A-EF568A634953}" presName="wedge1Tx" presStyleLbl="node1" presStyleIdx="0" presStyleCnt="3">
        <dgm:presLayoutVars>
          <dgm:chMax val="0"/>
          <dgm:chPref val="0"/>
          <dgm:bulletEnabled val="1"/>
        </dgm:presLayoutVars>
      </dgm:prSet>
      <dgm:spPr/>
      <dgm:t>
        <a:bodyPr/>
        <a:lstStyle/>
        <a:p>
          <a:endParaRPr lang="es-ES"/>
        </a:p>
      </dgm:t>
    </dgm:pt>
    <dgm:pt modelId="{C578B1DD-FD71-F049-80E5-C76F34007AB0}" type="pres">
      <dgm:prSet presAssocID="{B9CC54E3-9191-4D40-812A-EF568A634953}" presName="wedge2" presStyleLbl="node1" presStyleIdx="1" presStyleCnt="3" custLinFactNeighborX="-680" custLinFactNeighborY="-530"/>
      <dgm:spPr/>
      <dgm:t>
        <a:bodyPr/>
        <a:lstStyle/>
        <a:p>
          <a:endParaRPr lang="es-ES"/>
        </a:p>
      </dgm:t>
    </dgm:pt>
    <dgm:pt modelId="{C25EA2EC-D0B2-B943-92EB-15BDA913CF73}" type="pres">
      <dgm:prSet presAssocID="{B9CC54E3-9191-4D40-812A-EF568A634953}" presName="dummy2a" presStyleCnt="0"/>
      <dgm:spPr/>
    </dgm:pt>
    <dgm:pt modelId="{45190A15-E8A8-C34E-8966-128FE9130603}" type="pres">
      <dgm:prSet presAssocID="{B9CC54E3-9191-4D40-812A-EF568A634953}" presName="dummy2b" presStyleCnt="0"/>
      <dgm:spPr/>
    </dgm:pt>
    <dgm:pt modelId="{0F20FB69-632F-1F4F-9FF1-25774CC00375}" type="pres">
      <dgm:prSet presAssocID="{B9CC54E3-9191-4D40-812A-EF568A634953}" presName="wedge2Tx" presStyleLbl="node1" presStyleIdx="1" presStyleCnt="3">
        <dgm:presLayoutVars>
          <dgm:chMax val="0"/>
          <dgm:chPref val="0"/>
          <dgm:bulletEnabled val="1"/>
        </dgm:presLayoutVars>
      </dgm:prSet>
      <dgm:spPr/>
      <dgm:t>
        <a:bodyPr/>
        <a:lstStyle/>
        <a:p>
          <a:endParaRPr lang="es-ES"/>
        </a:p>
      </dgm:t>
    </dgm:pt>
    <dgm:pt modelId="{0BC5A606-906E-7E4D-A265-3087CF61FE56}" type="pres">
      <dgm:prSet presAssocID="{B9CC54E3-9191-4D40-812A-EF568A634953}" presName="wedge3" presStyleLbl="node1" presStyleIdx="2" presStyleCnt="3"/>
      <dgm:spPr/>
      <dgm:t>
        <a:bodyPr/>
        <a:lstStyle/>
        <a:p>
          <a:endParaRPr lang="es-ES"/>
        </a:p>
      </dgm:t>
    </dgm:pt>
    <dgm:pt modelId="{10D1405B-EAEF-6244-8E04-43994A3AB82C}" type="pres">
      <dgm:prSet presAssocID="{B9CC54E3-9191-4D40-812A-EF568A634953}" presName="dummy3a" presStyleCnt="0"/>
      <dgm:spPr/>
    </dgm:pt>
    <dgm:pt modelId="{86BDCC2E-2811-5F4F-844C-71B47CE051B8}" type="pres">
      <dgm:prSet presAssocID="{B9CC54E3-9191-4D40-812A-EF568A634953}" presName="dummy3b" presStyleCnt="0"/>
      <dgm:spPr/>
    </dgm:pt>
    <dgm:pt modelId="{A21919B7-06CF-2148-90BA-1064CD72C33F}" type="pres">
      <dgm:prSet presAssocID="{B9CC54E3-9191-4D40-812A-EF568A634953}" presName="wedge3Tx" presStyleLbl="node1" presStyleIdx="2" presStyleCnt="3">
        <dgm:presLayoutVars>
          <dgm:chMax val="0"/>
          <dgm:chPref val="0"/>
          <dgm:bulletEnabled val="1"/>
        </dgm:presLayoutVars>
      </dgm:prSet>
      <dgm:spPr/>
      <dgm:t>
        <a:bodyPr/>
        <a:lstStyle/>
        <a:p>
          <a:endParaRPr lang="es-ES"/>
        </a:p>
      </dgm:t>
    </dgm:pt>
    <dgm:pt modelId="{0D9D9AAF-F8F2-D14A-9A98-77BC604E20DE}" type="pres">
      <dgm:prSet presAssocID="{BC31F844-54A2-F14E-8163-8F2B8F6AE2B2}" presName="arrowWedge1" presStyleLbl="fgSibTrans2D1" presStyleIdx="0" presStyleCnt="3"/>
      <dgm:spPr/>
    </dgm:pt>
    <dgm:pt modelId="{35EFA049-4186-5845-ACF2-7F69F63E9EFB}" type="pres">
      <dgm:prSet presAssocID="{CC3A298D-FDB3-DE4E-9236-08D8DD36CF21}" presName="arrowWedge2" presStyleLbl="fgSibTrans2D1" presStyleIdx="1" presStyleCnt="3"/>
      <dgm:spPr/>
    </dgm:pt>
    <dgm:pt modelId="{9E96FF77-F154-6D44-80A7-088C003E5972}" type="pres">
      <dgm:prSet presAssocID="{4CA3F2F1-8218-0241-9CF8-C3B4A99A1C76}" presName="arrowWedge3" presStyleLbl="fgSibTrans2D1" presStyleIdx="2" presStyleCnt="3"/>
      <dgm:spPr/>
    </dgm:pt>
  </dgm:ptLst>
  <dgm:cxnLst>
    <dgm:cxn modelId="{751324BC-78B2-BF43-9AC2-901D96A16D43}" type="presOf" srcId="{09BA0E41-6CC8-5A4F-8D16-2547365D72C4}" destId="{A21919B7-06CF-2148-90BA-1064CD72C33F}" srcOrd="1" destOrd="0" presId="urn:microsoft.com/office/officeart/2005/8/layout/cycle8"/>
    <dgm:cxn modelId="{B67C4B2A-312A-F649-AD10-2CB568B8A8E3}" type="presOf" srcId="{7C9E15CC-A771-DE4B-88E2-05B09BA6CA42}" destId="{0F20FB69-632F-1F4F-9FF1-25774CC00375}" srcOrd="1" destOrd="0" presId="urn:microsoft.com/office/officeart/2005/8/layout/cycle8"/>
    <dgm:cxn modelId="{89287C54-8438-C94C-995A-CECC0987FDBB}" type="presOf" srcId="{09BA0E41-6CC8-5A4F-8D16-2547365D72C4}" destId="{0BC5A606-906E-7E4D-A265-3087CF61FE56}" srcOrd="0" destOrd="0" presId="urn:microsoft.com/office/officeart/2005/8/layout/cycle8"/>
    <dgm:cxn modelId="{D5FFE724-735C-1F4F-8710-0367A71258D8}" type="presOf" srcId="{A93B66DA-BD6D-EB40-A472-7113166027F8}" destId="{45725FBA-CA57-DF49-836D-00843C7DA68D}" srcOrd="0" destOrd="0" presId="urn:microsoft.com/office/officeart/2005/8/layout/cycle8"/>
    <dgm:cxn modelId="{05F74BB6-6E83-ED43-90EB-BAAC059F8E8A}" type="presOf" srcId="{A93B66DA-BD6D-EB40-A472-7113166027F8}" destId="{042E02B9-BB20-AE45-9E00-9E60F6F14A7A}" srcOrd="1" destOrd="0" presId="urn:microsoft.com/office/officeart/2005/8/layout/cycle8"/>
    <dgm:cxn modelId="{85F2E352-A95F-3B4A-A075-628AAC8E0EFE}" type="presOf" srcId="{7C9E15CC-A771-DE4B-88E2-05B09BA6CA42}" destId="{C578B1DD-FD71-F049-80E5-C76F34007AB0}" srcOrd="0" destOrd="0" presId="urn:microsoft.com/office/officeart/2005/8/layout/cycle8"/>
    <dgm:cxn modelId="{4A1CDD3F-AD03-7E42-96A5-056636E5B14E}" srcId="{B9CC54E3-9191-4D40-812A-EF568A634953}" destId="{A93B66DA-BD6D-EB40-A472-7113166027F8}" srcOrd="0" destOrd="0" parTransId="{1C60C408-E881-2A4C-BBAB-8A5BFB7D77FA}" sibTransId="{BC31F844-54A2-F14E-8163-8F2B8F6AE2B2}"/>
    <dgm:cxn modelId="{7A34FE7D-5034-7F42-AFDB-562FE3CA05EB}" srcId="{B9CC54E3-9191-4D40-812A-EF568A634953}" destId="{09BA0E41-6CC8-5A4F-8D16-2547365D72C4}" srcOrd="2" destOrd="0" parTransId="{FCFF5001-2F7F-0549-9552-3D1B08E6678F}" sibTransId="{4CA3F2F1-8218-0241-9CF8-C3B4A99A1C76}"/>
    <dgm:cxn modelId="{A12AC9A8-9AFA-4043-BC49-CD6F53986A8B}" type="presOf" srcId="{B9CC54E3-9191-4D40-812A-EF568A634953}" destId="{14F82D4A-732E-5F47-81C0-0404CFB2AA3A}" srcOrd="0" destOrd="0" presId="urn:microsoft.com/office/officeart/2005/8/layout/cycle8"/>
    <dgm:cxn modelId="{88865C75-E687-BE4A-8EAC-98482F40F16B}" srcId="{B9CC54E3-9191-4D40-812A-EF568A634953}" destId="{7C9E15CC-A771-DE4B-88E2-05B09BA6CA42}" srcOrd="1" destOrd="0" parTransId="{6F636583-A167-8F4C-A17A-F0142E400312}" sibTransId="{CC3A298D-FDB3-DE4E-9236-08D8DD36CF21}"/>
    <dgm:cxn modelId="{DDB58883-C698-DA42-9B7F-0A94D3F2EFF2}" type="presParOf" srcId="{14F82D4A-732E-5F47-81C0-0404CFB2AA3A}" destId="{45725FBA-CA57-DF49-836D-00843C7DA68D}" srcOrd="0" destOrd="0" presId="urn:microsoft.com/office/officeart/2005/8/layout/cycle8"/>
    <dgm:cxn modelId="{309C657A-A0B0-D340-8C54-9E7C20927BCA}" type="presParOf" srcId="{14F82D4A-732E-5F47-81C0-0404CFB2AA3A}" destId="{C3CD01CE-CFB5-714B-8396-0A5337ECA4A2}" srcOrd="1" destOrd="0" presId="urn:microsoft.com/office/officeart/2005/8/layout/cycle8"/>
    <dgm:cxn modelId="{934E7EF1-07D3-0E40-8022-E4FD6D4F8994}" type="presParOf" srcId="{14F82D4A-732E-5F47-81C0-0404CFB2AA3A}" destId="{7A3CF238-2E85-0C4B-8195-10CCEE973815}" srcOrd="2" destOrd="0" presId="urn:microsoft.com/office/officeart/2005/8/layout/cycle8"/>
    <dgm:cxn modelId="{A4B7ED75-A06F-1543-904D-551194AF3855}" type="presParOf" srcId="{14F82D4A-732E-5F47-81C0-0404CFB2AA3A}" destId="{042E02B9-BB20-AE45-9E00-9E60F6F14A7A}" srcOrd="3" destOrd="0" presId="urn:microsoft.com/office/officeart/2005/8/layout/cycle8"/>
    <dgm:cxn modelId="{1483CBE1-B982-664C-AB7A-67F0CBA1403D}" type="presParOf" srcId="{14F82D4A-732E-5F47-81C0-0404CFB2AA3A}" destId="{C578B1DD-FD71-F049-80E5-C76F34007AB0}" srcOrd="4" destOrd="0" presId="urn:microsoft.com/office/officeart/2005/8/layout/cycle8"/>
    <dgm:cxn modelId="{BAF5D04F-4696-1345-8D06-3A4A7A7FAEFC}" type="presParOf" srcId="{14F82D4A-732E-5F47-81C0-0404CFB2AA3A}" destId="{C25EA2EC-D0B2-B943-92EB-15BDA913CF73}" srcOrd="5" destOrd="0" presId="urn:microsoft.com/office/officeart/2005/8/layout/cycle8"/>
    <dgm:cxn modelId="{4026F166-BD56-A941-8E98-59BD8545C045}" type="presParOf" srcId="{14F82D4A-732E-5F47-81C0-0404CFB2AA3A}" destId="{45190A15-E8A8-C34E-8966-128FE9130603}" srcOrd="6" destOrd="0" presId="urn:microsoft.com/office/officeart/2005/8/layout/cycle8"/>
    <dgm:cxn modelId="{B6B5FBA8-11F0-E541-B1BB-5809871F4A46}" type="presParOf" srcId="{14F82D4A-732E-5F47-81C0-0404CFB2AA3A}" destId="{0F20FB69-632F-1F4F-9FF1-25774CC00375}" srcOrd="7" destOrd="0" presId="urn:microsoft.com/office/officeart/2005/8/layout/cycle8"/>
    <dgm:cxn modelId="{F8BF400C-6BE1-A843-9516-392C1AE1E0E6}" type="presParOf" srcId="{14F82D4A-732E-5F47-81C0-0404CFB2AA3A}" destId="{0BC5A606-906E-7E4D-A265-3087CF61FE56}" srcOrd="8" destOrd="0" presId="urn:microsoft.com/office/officeart/2005/8/layout/cycle8"/>
    <dgm:cxn modelId="{EE61F904-2F5A-584C-9CC9-3CAD5295916E}" type="presParOf" srcId="{14F82D4A-732E-5F47-81C0-0404CFB2AA3A}" destId="{10D1405B-EAEF-6244-8E04-43994A3AB82C}" srcOrd="9" destOrd="0" presId="urn:microsoft.com/office/officeart/2005/8/layout/cycle8"/>
    <dgm:cxn modelId="{3F639720-FAB5-AA4F-8E07-CE6C2E71BBBB}" type="presParOf" srcId="{14F82D4A-732E-5F47-81C0-0404CFB2AA3A}" destId="{86BDCC2E-2811-5F4F-844C-71B47CE051B8}" srcOrd="10" destOrd="0" presId="urn:microsoft.com/office/officeart/2005/8/layout/cycle8"/>
    <dgm:cxn modelId="{865C70E1-A20C-1847-ADD5-426898B46121}" type="presParOf" srcId="{14F82D4A-732E-5F47-81C0-0404CFB2AA3A}" destId="{A21919B7-06CF-2148-90BA-1064CD72C33F}" srcOrd="11" destOrd="0" presId="urn:microsoft.com/office/officeart/2005/8/layout/cycle8"/>
    <dgm:cxn modelId="{C992AF38-9105-C14E-9A76-EB56DA572ED0}" type="presParOf" srcId="{14F82D4A-732E-5F47-81C0-0404CFB2AA3A}" destId="{0D9D9AAF-F8F2-D14A-9A98-77BC604E20DE}" srcOrd="12" destOrd="0" presId="urn:microsoft.com/office/officeart/2005/8/layout/cycle8"/>
    <dgm:cxn modelId="{10A8C384-E214-434E-A491-9C2DBB7A7E3B}" type="presParOf" srcId="{14F82D4A-732E-5F47-81C0-0404CFB2AA3A}" destId="{35EFA049-4186-5845-ACF2-7F69F63E9EFB}" srcOrd="13" destOrd="0" presId="urn:microsoft.com/office/officeart/2005/8/layout/cycle8"/>
    <dgm:cxn modelId="{338548F7-96C7-674E-B6B3-2E8BF339BFB9}" type="presParOf" srcId="{14F82D4A-732E-5F47-81C0-0404CFB2AA3A}" destId="{9E96FF77-F154-6D44-80A7-088C003E5972}" srcOrd="14" destOrd="0" presId="urn:microsoft.com/office/officeart/2005/8/layout/cycle8"/>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B9CC54E3-9191-4D40-812A-EF568A634953}" type="doc">
      <dgm:prSet loTypeId="urn:microsoft.com/office/officeart/2005/8/layout/cycle8" loCatId="" qsTypeId="urn:microsoft.com/office/officeart/2005/8/quickstyle/3d1" qsCatId="3D" csTypeId="urn:microsoft.com/office/officeart/2005/8/colors/colorful3" csCatId="colorful" phldr="1"/>
      <dgm:spPr/>
    </dgm:pt>
    <dgm:pt modelId="{A93B66DA-BD6D-EB40-A472-7113166027F8}">
      <dgm:prSet phldrT="[Texto]" custT="1"/>
      <dgm:spPr/>
      <dgm:t>
        <a:bodyPr/>
        <a:lstStyle/>
        <a:p>
          <a:r>
            <a:rPr lang="es-ES" sz="1600" b="1" dirty="0">
              <a:latin typeface="+mn-lt"/>
              <a:cs typeface="Times New Roman" panose="02020603050405020304" pitchFamily="18" charset="0"/>
            </a:rPr>
            <a:t>Áreas de desarrollo personal</a:t>
          </a:r>
        </a:p>
      </dgm:t>
    </dgm:pt>
    <dgm:pt modelId="{1C60C408-E881-2A4C-BBAB-8A5BFB7D77FA}" type="parTrans" cxnId="{4A1CDD3F-AD03-7E42-96A5-056636E5B14E}">
      <dgm:prSet/>
      <dgm:spPr/>
      <dgm:t>
        <a:bodyPr/>
        <a:lstStyle/>
        <a:p>
          <a:endParaRPr lang="es-ES" sz="1400" b="1">
            <a:latin typeface="+mn-lt"/>
            <a:cs typeface="Times New Roman" panose="02020603050405020304" pitchFamily="18" charset="0"/>
          </a:endParaRPr>
        </a:p>
      </dgm:t>
    </dgm:pt>
    <dgm:pt modelId="{BC31F844-54A2-F14E-8163-8F2B8F6AE2B2}" type="sibTrans" cxnId="{4A1CDD3F-AD03-7E42-96A5-056636E5B14E}">
      <dgm:prSet/>
      <dgm:spPr/>
      <dgm:t>
        <a:bodyPr/>
        <a:lstStyle/>
        <a:p>
          <a:endParaRPr lang="es-ES" sz="1400" b="1">
            <a:latin typeface="+mn-lt"/>
            <a:cs typeface="Times New Roman" panose="02020603050405020304" pitchFamily="18" charset="0"/>
          </a:endParaRPr>
        </a:p>
      </dgm:t>
    </dgm:pt>
    <dgm:pt modelId="{7C9E15CC-A771-DE4B-88E2-05B09BA6CA42}">
      <dgm:prSet phldrT="[Texto]" custT="1"/>
      <dgm:spPr/>
      <dgm:t>
        <a:bodyPr/>
        <a:lstStyle/>
        <a:p>
          <a:r>
            <a:rPr lang="es-ES" sz="1600" b="1" dirty="0">
              <a:latin typeface="+mn-lt"/>
              <a:cs typeface="Times New Roman" panose="02020603050405020304" pitchFamily="18" charset="0"/>
            </a:rPr>
            <a:t>Ámbitos de autonomía curricular</a:t>
          </a:r>
        </a:p>
      </dgm:t>
    </dgm:pt>
    <dgm:pt modelId="{6F636583-A167-8F4C-A17A-F0142E400312}" type="parTrans" cxnId="{88865C75-E687-BE4A-8EAC-98482F40F16B}">
      <dgm:prSet/>
      <dgm:spPr/>
      <dgm:t>
        <a:bodyPr/>
        <a:lstStyle/>
        <a:p>
          <a:endParaRPr lang="es-ES" sz="1400" b="1">
            <a:latin typeface="+mn-lt"/>
            <a:cs typeface="Times New Roman" panose="02020603050405020304" pitchFamily="18" charset="0"/>
          </a:endParaRPr>
        </a:p>
      </dgm:t>
    </dgm:pt>
    <dgm:pt modelId="{CC3A298D-FDB3-DE4E-9236-08D8DD36CF21}" type="sibTrans" cxnId="{88865C75-E687-BE4A-8EAC-98482F40F16B}">
      <dgm:prSet/>
      <dgm:spPr/>
      <dgm:t>
        <a:bodyPr/>
        <a:lstStyle/>
        <a:p>
          <a:endParaRPr lang="es-ES" sz="1400" b="1">
            <a:latin typeface="+mn-lt"/>
            <a:cs typeface="Times New Roman" panose="02020603050405020304" pitchFamily="18" charset="0"/>
          </a:endParaRPr>
        </a:p>
      </dgm:t>
    </dgm:pt>
    <dgm:pt modelId="{09BA0E41-6CC8-5A4F-8D16-2547365D72C4}">
      <dgm:prSet phldrT="[Texto]" custT="1"/>
      <dgm:spPr/>
      <dgm:t>
        <a:bodyPr/>
        <a:lstStyle/>
        <a:p>
          <a:r>
            <a:rPr lang="es-ES" sz="1600" b="1" dirty="0">
              <a:latin typeface="+mn-lt"/>
              <a:cs typeface="Times New Roman" panose="02020603050405020304" pitchFamily="18" charset="0"/>
            </a:rPr>
            <a:t>Campos de formación académica</a:t>
          </a:r>
        </a:p>
      </dgm:t>
    </dgm:pt>
    <dgm:pt modelId="{FCFF5001-2F7F-0549-9552-3D1B08E6678F}" type="parTrans" cxnId="{7A34FE7D-5034-7F42-AFDB-562FE3CA05EB}">
      <dgm:prSet/>
      <dgm:spPr/>
      <dgm:t>
        <a:bodyPr/>
        <a:lstStyle/>
        <a:p>
          <a:endParaRPr lang="es-ES" sz="1400" b="1">
            <a:latin typeface="+mn-lt"/>
            <a:cs typeface="Times New Roman" panose="02020603050405020304" pitchFamily="18" charset="0"/>
          </a:endParaRPr>
        </a:p>
      </dgm:t>
    </dgm:pt>
    <dgm:pt modelId="{4CA3F2F1-8218-0241-9CF8-C3B4A99A1C76}" type="sibTrans" cxnId="{7A34FE7D-5034-7F42-AFDB-562FE3CA05EB}">
      <dgm:prSet/>
      <dgm:spPr/>
      <dgm:t>
        <a:bodyPr/>
        <a:lstStyle/>
        <a:p>
          <a:endParaRPr lang="es-ES" sz="1400" b="1">
            <a:latin typeface="+mn-lt"/>
            <a:cs typeface="Times New Roman" panose="02020603050405020304" pitchFamily="18" charset="0"/>
          </a:endParaRPr>
        </a:p>
      </dgm:t>
    </dgm:pt>
    <dgm:pt modelId="{14F82D4A-732E-5F47-81C0-0404CFB2AA3A}" type="pres">
      <dgm:prSet presAssocID="{B9CC54E3-9191-4D40-812A-EF568A634953}" presName="compositeShape" presStyleCnt="0">
        <dgm:presLayoutVars>
          <dgm:chMax val="7"/>
          <dgm:dir/>
          <dgm:resizeHandles val="exact"/>
        </dgm:presLayoutVars>
      </dgm:prSet>
      <dgm:spPr/>
    </dgm:pt>
    <dgm:pt modelId="{45725FBA-CA57-DF49-836D-00843C7DA68D}" type="pres">
      <dgm:prSet presAssocID="{B9CC54E3-9191-4D40-812A-EF568A634953}" presName="wedge1" presStyleLbl="node1" presStyleIdx="0" presStyleCnt="3"/>
      <dgm:spPr/>
      <dgm:t>
        <a:bodyPr/>
        <a:lstStyle/>
        <a:p>
          <a:endParaRPr lang="es-ES"/>
        </a:p>
      </dgm:t>
    </dgm:pt>
    <dgm:pt modelId="{C3CD01CE-CFB5-714B-8396-0A5337ECA4A2}" type="pres">
      <dgm:prSet presAssocID="{B9CC54E3-9191-4D40-812A-EF568A634953}" presName="dummy1a" presStyleCnt="0"/>
      <dgm:spPr/>
    </dgm:pt>
    <dgm:pt modelId="{7A3CF238-2E85-0C4B-8195-10CCEE973815}" type="pres">
      <dgm:prSet presAssocID="{B9CC54E3-9191-4D40-812A-EF568A634953}" presName="dummy1b" presStyleCnt="0"/>
      <dgm:spPr/>
    </dgm:pt>
    <dgm:pt modelId="{042E02B9-BB20-AE45-9E00-9E60F6F14A7A}" type="pres">
      <dgm:prSet presAssocID="{B9CC54E3-9191-4D40-812A-EF568A634953}" presName="wedge1Tx" presStyleLbl="node1" presStyleIdx="0" presStyleCnt="3">
        <dgm:presLayoutVars>
          <dgm:chMax val="0"/>
          <dgm:chPref val="0"/>
          <dgm:bulletEnabled val="1"/>
        </dgm:presLayoutVars>
      </dgm:prSet>
      <dgm:spPr/>
      <dgm:t>
        <a:bodyPr/>
        <a:lstStyle/>
        <a:p>
          <a:endParaRPr lang="es-ES"/>
        </a:p>
      </dgm:t>
    </dgm:pt>
    <dgm:pt modelId="{C578B1DD-FD71-F049-80E5-C76F34007AB0}" type="pres">
      <dgm:prSet presAssocID="{B9CC54E3-9191-4D40-812A-EF568A634953}" presName="wedge2" presStyleLbl="node1" presStyleIdx="1" presStyleCnt="3"/>
      <dgm:spPr/>
      <dgm:t>
        <a:bodyPr/>
        <a:lstStyle/>
        <a:p>
          <a:endParaRPr lang="es-ES"/>
        </a:p>
      </dgm:t>
    </dgm:pt>
    <dgm:pt modelId="{C25EA2EC-D0B2-B943-92EB-15BDA913CF73}" type="pres">
      <dgm:prSet presAssocID="{B9CC54E3-9191-4D40-812A-EF568A634953}" presName="dummy2a" presStyleCnt="0"/>
      <dgm:spPr/>
    </dgm:pt>
    <dgm:pt modelId="{45190A15-E8A8-C34E-8966-128FE9130603}" type="pres">
      <dgm:prSet presAssocID="{B9CC54E3-9191-4D40-812A-EF568A634953}" presName="dummy2b" presStyleCnt="0"/>
      <dgm:spPr/>
    </dgm:pt>
    <dgm:pt modelId="{0F20FB69-632F-1F4F-9FF1-25774CC00375}" type="pres">
      <dgm:prSet presAssocID="{B9CC54E3-9191-4D40-812A-EF568A634953}" presName="wedge2Tx" presStyleLbl="node1" presStyleIdx="1" presStyleCnt="3">
        <dgm:presLayoutVars>
          <dgm:chMax val="0"/>
          <dgm:chPref val="0"/>
          <dgm:bulletEnabled val="1"/>
        </dgm:presLayoutVars>
      </dgm:prSet>
      <dgm:spPr/>
      <dgm:t>
        <a:bodyPr/>
        <a:lstStyle/>
        <a:p>
          <a:endParaRPr lang="es-ES"/>
        </a:p>
      </dgm:t>
    </dgm:pt>
    <dgm:pt modelId="{0BC5A606-906E-7E4D-A265-3087CF61FE56}" type="pres">
      <dgm:prSet presAssocID="{B9CC54E3-9191-4D40-812A-EF568A634953}" presName="wedge3" presStyleLbl="node1" presStyleIdx="2" presStyleCnt="3"/>
      <dgm:spPr/>
      <dgm:t>
        <a:bodyPr/>
        <a:lstStyle/>
        <a:p>
          <a:endParaRPr lang="es-ES"/>
        </a:p>
      </dgm:t>
    </dgm:pt>
    <dgm:pt modelId="{10D1405B-EAEF-6244-8E04-43994A3AB82C}" type="pres">
      <dgm:prSet presAssocID="{B9CC54E3-9191-4D40-812A-EF568A634953}" presName="dummy3a" presStyleCnt="0"/>
      <dgm:spPr/>
    </dgm:pt>
    <dgm:pt modelId="{86BDCC2E-2811-5F4F-844C-71B47CE051B8}" type="pres">
      <dgm:prSet presAssocID="{B9CC54E3-9191-4D40-812A-EF568A634953}" presName="dummy3b" presStyleCnt="0"/>
      <dgm:spPr/>
    </dgm:pt>
    <dgm:pt modelId="{A21919B7-06CF-2148-90BA-1064CD72C33F}" type="pres">
      <dgm:prSet presAssocID="{B9CC54E3-9191-4D40-812A-EF568A634953}" presName="wedge3Tx" presStyleLbl="node1" presStyleIdx="2" presStyleCnt="3">
        <dgm:presLayoutVars>
          <dgm:chMax val="0"/>
          <dgm:chPref val="0"/>
          <dgm:bulletEnabled val="1"/>
        </dgm:presLayoutVars>
      </dgm:prSet>
      <dgm:spPr/>
      <dgm:t>
        <a:bodyPr/>
        <a:lstStyle/>
        <a:p>
          <a:endParaRPr lang="es-ES"/>
        </a:p>
      </dgm:t>
    </dgm:pt>
    <dgm:pt modelId="{0D9D9AAF-F8F2-D14A-9A98-77BC604E20DE}" type="pres">
      <dgm:prSet presAssocID="{BC31F844-54A2-F14E-8163-8F2B8F6AE2B2}" presName="arrowWedge1" presStyleLbl="fgSibTrans2D1" presStyleIdx="0" presStyleCnt="3"/>
      <dgm:spPr/>
    </dgm:pt>
    <dgm:pt modelId="{35EFA049-4186-5845-ACF2-7F69F63E9EFB}" type="pres">
      <dgm:prSet presAssocID="{CC3A298D-FDB3-DE4E-9236-08D8DD36CF21}" presName="arrowWedge2" presStyleLbl="fgSibTrans2D1" presStyleIdx="1" presStyleCnt="3"/>
      <dgm:spPr/>
    </dgm:pt>
    <dgm:pt modelId="{9E96FF77-F154-6D44-80A7-088C003E5972}" type="pres">
      <dgm:prSet presAssocID="{4CA3F2F1-8218-0241-9CF8-C3B4A99A1C76}" presName="arrowWedge3" presStyleLbl="fgSibTrans2D1" presStyleIdx="2" presStyleCnt="3"/>
      <dgm:spPr/>
    </dgm:pt>
  </dgm:ptLst>
  <dgm:cxnLst>
    <dgm:cxn modelId="{751324BC-78B2-BF43-9AC2-901D96A16D43}" type="presOf" srcId="{09BA0E41-6CC8-5A4F-8D16-2547365D72C4}" destId="{A21919B7-06CF-2148-90BA-1064CD72C33F}" srcOrd="1" destOrd="0" presId="urn:microsoft.com/office/officeart/2005/8/layout/cycle8"/>
    <dgm:cxn modelId="{B67C4B2A-312A-F649-AD10-2CB568B8A8E3}" type="presOf" srcId="{7C9E15CC-A771-DE4B-88E2-05B09BA6CA42}" destId="{0F20FB69-632F-1F4F-9FF1-25774CC00375}" srcOrd="1" destOrd="0" presId="urn:microsoft.com/office/officeart/2005/8/layout/cycle8"/>
    <dgm:cxn modelId="{89287C54-8438-C94C-995A-CECC0987FDBB}" type="presOf" srcId="{09BA0E41-6CC8-5A4F-8D16-2547365D72C4}" destId="{0BC5A606-906E-7E4D-A265-3087CF61FE56}" srcOrd="0" destOrd="0" presId="urn:microsoft.com/office/officeart/2005/8/layout/cycle8"/>
    <dgm:cxn modelId="{D5FFE724-735C-1F4F-8710-0367A71258D8}" type="presOf" srcId="{A93B66DA-BD6D-EB40-A472-7113166027F8}" destId="{45725FBA-CA57-DF49-836D-00843C7DA68D}" srcOrd="0" destOrd="0" presId="urn:microsoft.com/office/officeart/2005/8/layout/cycle8"/>
    <dgm:cxn modelId="{05F74BB6-6E83-ED43-90EB-BAAC059F8E8A}" type="presOf" srcId="{A93B66DA-BD6D-EB40-A472-7113166027F8}" destId="{042E02B9-BB20-AE45-9E00-9E60F6F14A7A}" srcOrd="1" destOrd="0" presId="urn:microsoft.com/office/officeart/2005/8/layout/cycle8"/>
    <dgm:cxn modelId="{85F2E352-A95F-3B4A-A075-628AAC8E0EFE}" type="presOf" srcId="{7C9E15CC-A771-DE4B-88E2-05B09BA6CA42}" destId="{C578B1DD-FD71-F049-80E5-C76F34007AB0}" srcOrd="0" destOrd="0" presId="urn:microsoft.com/office/officeart/2005/8/layout/cycle8"/>
    <dgm:cxn modelId="{4A1CDD3F-AD03-7E42-96A5-056636E5B14E}" srcId="{B9CC54E3-9191-4D40-812A-EF568A634953}" destId="{A93B66DA-BD6D-EB40-A472-7113166027F8}" srcOrd="0" destOrd="0" parTransId="{1C60C408-E881-2A4C-BBAB-8A5BFB7D77FA}" sibTransId="{BC31F844-54A2-F14E-8163-8F2B8F6AE2B2}"/>
    <dgm:cxn modelId="{7A34FE7D-5034-7F42-AFDB-562FE3CA05EB}" srcId="{B9CC54E3-9191-4D40-812A-EF568A634953}" destId="{09BA0E41-6CC8-5A4F-8D16-2547365D72C4}" srcOrd="2" destOrd="0" parTransId="{FCFF5001-2F7F-0549-9552-3D1B08E6678F}" sibTransId="{4CA3F2F1-8218-0241-9CF8-C3B4A99A1C76}"/>
    <dgm:cxn modelId="{A12AC9A8-9AFA-4043-BC49-CD6F53986A8B}" type="presOf" srcId="{B9CC54E3-9191-4D40-812A-EF568A634953}" destId="{14F82D4A-732E-5F47-81C0-0404CFB2AA3A}" srcOrd="0" destOrd="0" presId="urn:microsoft.com/office/officeart/2005/8/layout/cycle8"/>
    <dgm:cxn modelId="{88865C75-E687-BE4A-8EAC-98482F40F16B}" srcId="{B9CC54E3-9191-4D40-812A-EF568A634953}" destId="{7C9E15CC-A771-DE4B-88E2-05B09BA6CA42}" srcOrd="1" destOrd="0" parTransId="{6F636583-A167-8F4C-A17A-F0142E400312}" sibTransId="{CC3A298D-FDB3-DE4E-9236-08D8DD36CF21}"/>
    <dgm:cxn modelId="{DDB58883-C698-DA42-9B7F-0A94D3F2EFF2}" type="presParOf" srcId="{14F82D4A-732E-5F47-81C0-0404CFB2AA3A}" destId="{45725FBA-CA57-DF49-836D-00843C7DA68D}" srcOrd="0" destOrd="0" presId="urn:microsoft.com/office/officeart/2005/8/layout/cycle8"/>
    <dgm:cxn modelId="{309C657A-A0B0-D340-8C54-9E7C20927BCA}" type="presParOf" srcId="{14F82D4A-732E-5F47-81C0-0404CFB2AA3A}" destId="{C3CD01CE-CFB5-714B-8396-0A5337ECA4A2}" srcOrd="1" destOrd="0" presId="urn:microsoft.com/office/officeart/2005/8/layout/cycle8"/>
    <dgm:cxn modelId="{934E7EF1-07D3-0E40-8022-E4FD6D4F8994}" type="presParOf" srcId="{14F82D4A-732E-5F47-81C0-0404CFB2AA3A}" destId="{7A3CF238-2E85-0C4B-8195-10CCEE973815}" srcOrd="2" destOrd="0" presId="urn:microsoft.com/office/officeart/2005/8/layout/cycle8"/>
    <dgm:cxn modelId="{A4B7ED75-A06F-1543-904D-551194AF3855}" type="presParOf" srcId="{14F82D4A-732E-5F47-81C0-0404CFB2AA3A}" destId="{042E02B9-BB20-AE45-9E00-9E60F6F14A7A}" srcOrd="3" destOrd="0" presId="urn:microsoft.com/office/officeart/2005/8/layout/cycle8"/>
    <dgm:cxn modelId="{1483CBE1-B982-664C-AB7A-67F0CBA1403D}" type="presParOf" srcId="{14F82D4A-732E-5F47-81C0-0404CFB2AA3A}" destId="{C578B1DD-FD71-F049-80E5-C76F34007AB0}" srcOrd="4" destOrd="0" presId="urn:microsoft.com/office/officeart/2005/8/layout/cycle8"/>
    <dgm:cxn modelId="{BAF5D04F-4696-1345-8D06-3A4A7A7FAEFC}" type="presParOf" srcId="{14F82D4A-732E-5F47-81C0-0404CFB2AA3A}" destId="{C25EA2EC-D0B2-B943-92EB-15BDA913CF73}" srcOrd="5" destOrd="0" presId="urn:microsoft.com/office/officeart/2005/8/layout/cycle8"/>
    <dgm:cxn modelId="{4026F166-BD56-A941-8E98-59BD8545C045}" type="presParOf" srcId="{14F82D4A-732E-5F47-81C0-0404CFB2AA3A}" destId="{45190A15-E8A8-C34E-8966-128FE9130603}" srcOrd="6" destOrd="0" presId="urn:microsoft.com/office/officeart/2005/8/layout/cycle8"/>
    <dgm:cxn modelId="{B6B5FBA8-11F0-E541-B1BB-5809871F4A46}" type="presParOf" srcId="{14F82D4A-732E-5F47-81C0-0404CFB2AA3A}" destId="{0F20FB69-632F-1F4F-9FF1-25774CC00375}" srcOrd="7" destOrd="0" presId="urn:microsoft.com/office/officeart/2005/8/layout/cycle8"/>
    <dgm:cxn modelId="{F8BF400C-6BE1-A843-9516-392C1AE1E0E6}" type="presParOf" srcId="{14F82D4A-732E-5F47-81C0-0404CFB2AA3A}" destId="{0BC5A606-906E-7E4D-A265-3087CF61FE56}" srcOrd="8" destOrd="0" presId="urn:microsoft.com/office/officeart/2005/8/layout/cycle8"/>
    <dgm:cxn modelId="{EE61F904-2F5A-584C-9CC9-3CAD5295916E}" type="presParOf" srcId="{14F82D4A-732E-5F47-81C0-0404CFB2AA3A}" destId="{10D1405B-EAEF-6244-8E04-43994A3AB82C}" srcOrd="9" destOrd="0" presId="urn:microsoft.com/office/officeart/2005/8/layout/cycle8"/>
    <dgm:cxn modelId="{3F639720-FAB5-AA4F-8E07-CE6C2E71BBBB}" type="presParOf" srcId="{14F82D4A-732E-5F47-81C0-0404CFB2AA3A}" destId="{86BDCC2E-2811-5F4F-844C-71B47CE051B8}" srcOrd="10" destOrd="0" presId="urn:microsoft.com/office/officeart/2005/8/layout/cycle8"/>
    <dgm:cxn modelId="{865C70E1-A20C-1847-ADD5-426898B46121}" type="presParOf" srcId="{14F82D4A-732E-5F47-81C0-0404CFB2AA3A}" destId="{A21919B7-06CF-2148-90BA-1064CD72C33F}" srcOrd="11" destOrd="0" presId="urn:microsoft.com/office/officeart/2005/8/layout/cycle8"/>
    <dgm:cxn modelId="{C992AF38-9105-C14E-9A76-EB56DA572ED0}" type="presParOf" srcId="{14F82D4A-732E-5F47-81C0-0404CFB2AA3A}" destId="{0D9D9AAF-F8F2-D14A-9A98-77BC604E20DE}" srcOrd="12" destOrd="0" presId="urn:microsoft.com/office/officeart/2005/8/layout/cycle8"/>
    <dgm:cxn modelId="{10A8C384-E214-434E-A491-9C2DBB7A7E3B}" type="presParOf" srcId="{14F82D4A-732E-5F47-81C0-0404CFB2AA3A}" destId="{35EFA049-4186-5845-ACF2-7F69F63E9EFB}" srcOrd="13" destOrd="0" presId="urn:microsoft.com/office/officeart/2005/8/layout/cycle8"/>
    <dgm:cxn modelId="{338548F7-96C7-674E-B6B3-2E8BF339BFB9}" type="presParOf" srcId="{14F82D4A-732E-5F47-81C0-0404CFB2AA3A}" destId="{9E96FF77-F154-6D44-80A7-088C003E5972}" srcOrd="14" destOrd="0" presId="urn:microsoft.com/office/officeart/2005/8/layout/cycle8"/>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B9CC54E3-9191-4D40-812A-EF568A634953}" type="doc">
      <dgm:prSet loTypeId="urn:microsoft.com/office/officeart/2005/8/layout/cycle8" loCatId="" qsTypeId="urn:microsoft.com/office/officeart/2005/8/quickstyle/3d1" qsCatId="3D" csTypeId="urn:microsoft.com/office/officeart/2005/8/colors/colorful3" csCatId="colorful" phldr="1"/>
      <dgm:spPr/>
    </dgm:pt>
    <dgm:pt modelId="{A93B66DA-BD6D-EB40-A472-7113166027F8}">
      <dgm:prSet phldrT="[Texto]" custT="1"/>
      <dgm:spPr/>
      <dgm:t>
        <a:bodyPr/>
        <a:lstStyle/>
        <a:p>
          <a:r>
            <a:rPr lang="es-ES" sz="1800" b="1" dirty="0">
              <a:latin typeface="+mn-lt"/>
              <a:cs typeface="Times New Roman" panose="02020603050405020304" pitchFamily="18" charset="0"/>
            </a:rPr>
            <a:t>Áreas de desarrollo personal</a:t>
          </a:r>
        </a:p>
      </dgm:t>
    </dgm:pt>
    <dgm:pt modelId="{1C60C408-E881-2A4C-BBAB-8A5BFB7D77FA}" type="parTrans" cxnId="{4A1CDD3F-AD03-7E42-96A5-056636E5B14E}">
      <dgm:prSet/>
      <dgm:spPr/>
      <dgm:t>
        <a:bodyPr/>
        <a:lstStyle/>
        <a:p>
          <a:endParaRPr lang="es-ES" sz="1600" b="1">
            <a:latin typeface="+mn-lt"/>
            <a:cs typeface="Times New Roman" panose="02020603050405020304" pitchFamily="18" charset="0"/>
          </a:endParaRPr>
        </a:p>
      </dgm:t>
    </dgm:pt>
    <dgm:pt modelId="{BC31F844-54A2-F14E-8163-8F2B8F6AE2B2}" type="sibTrans" cxnId="{4A1CDD3F-AD03-7E42-96A5-056636E5B14E}">
      <dgm:prSet/>
      <dgm:spPr/>
      <dgm:t>
        <a:bodyPr/>
        <a:lstStyle/>
        <a:p>
          <a:endParaRPr lang="es-ES" sz="1600" b="1">
            <a:latin typeface="+mn-lt"/>
            <a:cs typeface="Times New Roman" panose="02020603050405020304" pitchFamily="18" charset="0"/>
          </a:endParaRPr>
        </a:p>
      </dgm:t>
    </dgm:pt>
    <dgm:pt modelId="{7C9E15CC-A771-DE4B-88E2-05B09BA6CA42}">
      <dgm:prSet phldrT="[Texto]" custT="1"/>
      <dgm:spPr/>
      <dgm:t>
        <a:bodyPr/>
        <a:lstStyle/>
        <a:p>
          <a:r>
            <a:rPr lang="es-ES" sz="1800" b="1" dirty="0">
              <a:latin typeface="+mn-lt"/>
              <a:cs typeface="Times New Roman" panose="02020603050405020304" pitchFamily="18" charset="0"/>
            </a:rPr>
            <a:t>Ámbitos de autonomía curricular</a:t>
          </a:r>
        </a:p>
      </dgm:t>
    </dgm:pt>
    <dgm:pt modelId="{6F636583-A167-8F4C-A17A-F0142E400312}" type="parTrans" cxnId="{88865C75-E687-BE4A-8EAC-98482F40F16B}">
      <dgm:prSet/>
      <dgm:spPr/>
      <dgm:t>
        <a:bodyPr/>
        <a:lstStyle/>
        <a:p>
          <a:endParaRPr lang="es-ES" sz="1600" b="1">
            <a:latin typeface="+mn-lt"/>
            <a:cs typeface="Times New Roman" panose="02020603050405020304" pitchFamily="18" charset="0"/>
          </a:endParaRPr>
        </a:p>
      </dgm:t>
    </dgm:pt>
    <dgm:pt modelId="{CC3A298D-FDB3-DE4E-9236-08D8DD36CF21}" type="sibTrans" cxnId="{88865C75-E687-BE4A-8EAC-98482F40F16B}">
      <dgm:prSet/>
      <dgm:spPr/>
      <dgm:t>
        <a:bodyPr/>
        <a:lstStyle/>
        <a:p>
          <a:endParaRPr lang="es-ES" sz="1600" b="1">
            <a:latin typeface="+mn-lt"/>
            <a:cs typeface="Times New Roman" panose="02020603050405020304" pitchFamily="18" charset="0"/>
          </a:endParaRPr>
        </a:p>
      </dgm:t>
    </dgm:pt>
    <dgm:pt modelId="{09BA0E41-6CC8-5A4F-8D16-2547365D72C4}">
      <dgm:prSet phldrT="[Texto]" custT="1"/>
      <dgm:spPr/>
      <dgm:t>
        <a:bodyPr/>
        <a:lstStyle/>
        <a:p>
          <a:r>
            <a:rPr lang="es-ES" sz="1800" b="1" dirty="0">
              <a:latin typeface="+mn-lt"/>
              <a:cs typeface="Times New Roman" panose="02020603050405020304" pitchFamily="18" charset="0"/>
            </a:rPr>
            <a:t>Campos de formación académica</a:t>
          </a:r>
        </a:p>
      </dgm:t>
    </dgm:pt>
    <dgm:pt modelId="{FCFF5001-2F7F-0549-9552-3D1B08E6678F}" type="parTrans" cxnId="{7A34FE7D-5034-7F42-AFDB-562FE3CA05EB}">
      <dgm:prSet/>
      <dgm:spPr/>
      <dgm:t>
        <a:bodyPr/>
        <a:lstStyle/>
        <a:p>
          <a:endParaRPr lang="es-ES" sz="1600" b="1">
            <a:latin typeface="+mn-lt"/>
            <a:cs typeface="Times New Roman" panose="02020603050405020304" pitchFamily="18" charset="0"/>
          </a:endParaRPr>
        </a:p>
      </dgm:t>
    </dgm:pt>
    <dgm:pt modelId="{4CA3F2F1-8218-0241-9CF8-C3B4A99A1C76}" type="sibTrans" cxnId="{7A34FE7D-5034-7F42-AFDB-562FE3CA05EB}">
      <dgm:prSet/>
      <dgm:spPr/>
      <dgm:t>
        <a:bodyPr/>
        <a:lstStyle/>
        <a:p>
          <a:endParaRPr lang="es-ES" sz="1600" b="1">
            <a:latin typeface="+mn-lt"/>
            <a:cs typeface="Times New Roman" panose="02020603050405020304" pitchFamily="18" charset="0"/>
          </a:endParaRPr>
        </a:p>
      </dgm:t>
    </dgm:pt>
    <dgm:pt modelId="{14F82D4A-732E-5F47-81C0-0404CFB2AA3A}" type="pres">
      <dgm:prSet presAssocID="{B9CC54E3-9191-4D40-812A-EF568A634953}" presName="compositeShape" presStyleCnt="0">
        <dgm:presLayoutVars>
          <dgm:chMax val="7"/>
          <dgm:dir/>
          <dgm:resizeHandles val="exact"/>
        </dgm:presLayoutVars>
      </dgm:prSet>
      <dgm:spPr/>
    </dgm:pt>
    <dgm:pt modelId="{45725FBA-CA57-DF49-836D-00843C7DA68D}" type="pres">
      <dgm:prSet presAssocID="{B9CC54E3-9191-4D40-812A-EF568A634953}" presName="wedge1" presStyleLbl="node1" presStyleIdx="0" presStyleCnt="3"/>
      <dgm:spPr/>
      <dgm:t>
        <a:bodyPr/>
        <a:lstStyle/>
        <a:p>
          <a:endParaRPr lang="es-ES"/>
        </a:p>
      </dgm:t>
    </dgm:pt>
    <dgm:pt modelId="{C3CD01CE-CFB5-714B-8396-0A5337ECA4A2}" type="pres">
      <dgm:prSet presAssocID="{B9CC54E3-9191-4D40-812A-EF568A634953}" presName="dummy1a" presStyleCnt="0"/>
      <dgm:spPr/>
    </dgm:pt>
    <dgm:pt modelId="{7A3CF238-2E85-0C4B-8195-10CCEE973815}" type="pres">
      <dgm:prSet presAssocID="{B9CC54E3-9191-4D40-812A-EF568A634953}" presName="dummy1b" presStyleCnt="0"/>
      <dgm:spPr/>
    </dgm:pt>
    <dgm:pt modelId="{042E02B9-BB20-AE45-9E00-9E60F6F14A7A}" type="pres">
      <dgm:prSet presAssocID="{B9CC54E3-9191-4D40-812A-EF568A634953}" presName="wedge1Tx" presStyleLbl="node1" presStyleIdx="0" presStyleCnt="3">
        <dgm:presLayoutVars>
          <dgm:chMax val="0"/>
          <dgm:chPref val="0"/>
          <dgm:bulletEnabled val="1"/>
        </dgm:presLayoutVars>
      </dgm:prSet>
      <dgm:spPr/>
      <dgm:t>
        <a:bodyPr/>
        <a:lstStyle/>
        <a:p>
          <a:endParaRPr lang="es-ES"/>
        </a:p>
      </dgm:t>
    </dgm:pt>
    <dgm:pt modelId="{C578B1DD-FD71-F049-80E5-C76F34007AB0}" type="pres">
      <dgm:prSet presAssocID="{B9CC54E3-9191-4D40-812A-EF568A634953}" presName="wedge2" presStyleLbl="node1" presStyleIdx="1" presStyleCnt="3"/>
      <dgm:spPr/>
      <dgm:t>
        <a:bodyPr/>
        <a:lstStyle/>
        <a:p>
          <a:endParaRPr lang="es-ES"/>
        </a:p>
      </dgm:t>
    </dgm:pt>
    <dgm:pt modelId="{C25EA2EC-D0B2-B943-92EB-15BDA913CF73}" type="pres">
      <dgm:prSet presAssocID="{B9CC54E3-9191-4D40-812A-EF568A634953}" presName="dummy2a" presStyleCnt="0"/>
      <dgm:spPr/>
    </dgm:pt>
    <dgm:pt modelId="{45190A15-E8A8-C34E-8966-128FE9130603}" type="pres">
      <dgm:prSet presAssocID="{B9CC54E3-9191-4D40-812A-EF568A634953}" presName="dummy2b" presStyleCnt="0"/>
      <dgm:spPr/>
    </dgm:pt>
    <dgm:pt modelId="{0F20FB69-632F-1F4F-9FF1-25774CC00375}" type="pres">
      <dgm:prSet presAssocID="{B9CC54E3-9191-4D40-812A-EF568A634953}" presName="wedge2Tx" presStyleLbl="node1" presStyleIdx="1" presStyleCnt="3">
        <dgm:presLayoutVars>
          <dgm:chMax val="0"/>
          <dgm:chPref val="0"/>
          <dgm:bulletEnabled val="1"/>
        </dgm:presLayoutVars>
      </dgm:prSet>
      <dgm:spPr/>
      <dgm:t>
        <a:bodyPr/>
        <a:lstStyle/>
        <a:p>
          <a:endParaRPr lang="es-ES"/>
        </a:p>
      </dgm:t>
    </dgm:pt>
    <dgm:pt modelId="{0BC5A606-906E-7E4D-A265-3087CF61FE56}" type="pres">
      <dgm:prSet presAssocID="{B9CC54E3-9191-4D40-812A-EF568A634953}" presName="wedge3" presStyleLbl="node1" presStyleIdx="2" presStyleCnt="3"/>
      <dgm:spPr/>
      <dgm:t>
        <a:bodyPr/>
        <a:lstStyle/>
        <a:p>
          <a:endParaRPr lang="es-ES"/>
        </a:p>
      </dgm:t>
    </dgm:pt>
    <dgm:pt modelId="{10D1405B-EAEF-6244-8E04-43994A3AB82C}" type="pres">
      <dgm:prSet presAssocID="{B9CC54E3-9191-4D40-812A-EF568A634953}" presName="dummy3a" presStyleCnt="0"/>
      <dgm:spPr/>
    </dgm:pt>
    <dgm:pt modelId="{86BDCC2E-2811-5F4F-844C-71B47CE051B8}" type="pres">
      <dgm:prSet presAssocID="{B9CC54E3-9191-4D40-812A-EF568A634953}" presName="dummy3b" presStyleCnt="0"/>
      <dgm:spPr/>
    </dgm:pt>
    <dgm:pt modelId="{A21919B7-06CF-2148-90BA-1064CD72C33F}" type="pres">
      <dgm:prSet presAssocID="{B9CC54E3-9191-4D40-812A-EF568A634953}" presName="wedge3Tx" presStyleLbl="node1" presStyleIdx="2" presStyleCnt="3">
        <dgm:presLayoutVars>
          <dgm:chMax val="0"/>
          <dgm:chPref val="0"/>
          <dgm:bulletEnabled val="1"/>
        </dgm:presLayoutVars>
      </dgm:prSet>
      <dgm:spPr/>
      <dgm:t>
        <a:bodyPr/>
        <a:lstStyle/>
        <a:p>
          <a:endParaRPr lang="es-ES"/>
        </a:p>
      </dgm:t>
    </dgm:pt>
    <dgm:pt modelId="{0D9D9AAF-F8F2-D14A-9A98-77BC604E20DE}" type="pres">
      <dgm:prSet presAssocID="{BC31F844-54A2-F14E-8163-8F2B8F6AE2B2}" presName="arrowWedge1" presStyleLbl="fgSibTrans2D1" presStyleIdx="0" presStyleCnt="3"/>
      <dgm:spPr/>
    </dgm:pt>
    <dgm:pt modelId="{35EFA049-4186-5845-ACF2-7F69F63E9EFB}" type="pres">
      <dgm:prSet presAssocID="{CC3A298D-FDB3-DE4E-9236-08D8DD36CF21}" presName="arrowWedge2" presStyleLbl="fgSibTrans2D1" presStyleIdx="1" presStyleCnt="3"/>
      <dgm:spPr/>
    </dgm:pt>
    <dgm:pt modelId="{9E96FF77-F154-6D44-80A7-088C003E5972}" type="pres">
      <dgm:prSet presAssocID="{4CA3F2F1-8218-0241-9CF8-C3B4A99A1C76}" presName="arrowWedge3" presStyleLbl="fgSibTrans2D1" presStyleIdx="2" presStyleCnt="3"/>
      <dgm:spPr/>
    </dgm:pt>
  </dgm:ptLst>
  <dgm:cxnLst>
    <dgm:cxn modelId="{751324BC-78B2-BF43-9AC2-901D96A16D43}" type="presOf" srcId="{09BA0E41-6CC8-5A4F-8D16-2547365D72C4}" destId="{A21919B7-06CF-2148-90BA-1064CD72C33F}" srcOrd="1" destOrd="0" presId="urn:microsoft.com/office/officeart/2005/8/layout/cycle8"/>
    <dgm:cxn modelId="{B67C4B2A-312A-F649-AD10-2CB568B8A8E3}" type="presOf" srcId="{7C9E15CC-A771-DE4B-88E2-05B09BA6CA42}" destId="{0F20FB69-632F-1F4F-9FF1-25774CC00375}" srcOrd="1" destOrd="0" presId="urn:microsoft.com/office/officeart/2005/8/layout/cycle8"/>
    <dgm:cxn modelId="{89287C54-8438-C94C-995A-CECC0987FDBB}" type="presOf" srcId="{09BA0E41-6CC8-5A4F-8D16-2547365D72C4}" destId="{0BC5A606-906E-7E4D-A265-3087CF61FE56}" srcOrd="0" destOrd="0" presId="urn:microsoft.com/office/officeart/2005/8/layout/cycle8"/>
    <dgm:cxn modelId="{D5FFE724-735C-1F4F-8710-0367A71258D8}" type="presOf" srcId="{A93B66DA-BD6D-EB40-A472-7113166027F8}" destId="{45725FBA-CA57-DF49-836D-00843C7DA68D}" srcOrd="0" destOrd="0" presId="urn:microsoft.com/office/officeart/2005/8/layout/cycle8"/>
    <dgm:cxn modelId="{05F74BB6-6E83-ED43-90EB-BAAC059F8E8A}" type="presOf" srcId="{A93B66DA-BD6D-EB40-A472-7113166027F8}" destId="{042E02B9-BB20-AE45-9E00-9E60F6F14A7A}" srcOrd="1" destOrd="0" presId="urn:microsoft.com/office/officeart/2005/8/layout/cycle8"/>
    <dgm:cxn modelId="{85F2E352-A95F-3B4A-A075-628AAC8E0EFE}" type="presOf" srcId="{7C9E15CC-A771-DE4B-88E2-05B09BA6CA42}" destId="{C578B1DD-FD71-F049-80E5-C76F34007AB0}" srcOrd="0" destOrd="0" presId="urn:microsoft.com/office/officeart/2005/8/layout/cycle8"/>
    <dgm:cxn modelId="{4A1CDD3F-AD03-7E42-96A5-056636E5B14E}" srcId="{B9CC54E3-9191-4D40-812A-EF568A634953}" destId="{A93B66DA-BD6D-EB40-A472-7113166027F8}" srcOrd="0" destOrd="0" parTransId="{1C60C408-E881-2A4C-BBAB-8A5BFB7D77FA}" sibTransId="{BC31F844-54A2-F14E-8163-8F2B8F6AE2B2}"/>
    <dgm:cxn modelId="{7A34FE7D-5034-7F42-AFDB-562FE3CA05EB}" srcId="{B9CC54E3-9191-4D40-812A-EF568A634953}" destId="{09BA0E41-6CC8-5A4F-8D16-2547365D72C4}" srcOrd="2" destOrd="0" parTransId="{FCFF5001-2F7F-0549-9552-3D1B08E6678F}" sibTransId="{4CA3F2F1-8218-0241-9CF8-C3B4A99A1C76}"/>
    <dgm:cxn modelId="{A12AC9A8-9AFA-4043-BC49-CD6F53986A8B}" type="presOf" srcId="{B9CC54E3-9191-4D40-812A-EF568A634953}" destId="{14F82D4A-732E-5F47-81C0-0404CFB2AA3A}" srcOrd="0" destOrd="0" presId="urn:microsoft.com/office/officeart/2005/8/layout/cycle8"/>
    <dgm:cxn modelId="{88865C75-E687-BE4A-8EAC-98482F40F16B}" srcId="{B9CC54E3-9191-4D40-812A-EF568A634953}" destId="{7C9E15CC-A771-DE4B-88E2-05B09BA6CA42}" srcOrd="1" destOrd="0" parTransId="{6F636583-A167-8F4C-A17A-F0142E400312}" sibTransId="{CC3A298D-FDB3-DE4E-9236-08D8DD36CF21}"/>
    <dgm:cxn modelId="{DDB58883-C698-DA42-9B7F-0A94D3F2EFF2}" type="presParOf" srcId="{14F82D4A-732E-5F47-81C0-0404CFB2AA3A}" destId="{45725FBA-CA57-DF49-836D-00843C7DA68D}" srcOrd="0" destOrd="0" presId="urn:microsoft.com/office/officeart/2005/8/layout/cycle8"/>
    <dgm:cxn modelId="{309C657A-A0B0-D340-8C54-9E7C20927BCA}" type="presParOf" srcId="{14F82D4A-732E-5F47-81C0-0404CFB2AA3A}" destId="{C3CD01CE-CFB5-714B-8396-0A5337ECA4A2}" srcOrd="1" destOrd="0" presId="urn:microsoft.com/office/officeart/2005/8/layout/cycle8"/>
    <dgm:cxn modelId="{934E7EF1-07D3-0E40-8022-E4FD6D4F8994}" type="presParOf" srcId="{14F82D4A-732E-5F47-81C0-0404CFB2AA3A}" destId="{7A3CF238-2E85-0C4B-8195-10CCEE973815}" srcOrd="2" destOrd="0" presId="urn:microsoft.com/office/officeart/2005/8/layout/cycle8"/>
    <dgm:cxn modelId="{A4B7ED75-A06F-1543-904D-551194AF3855}" type="presParOf" srcId="{14F82D4A-732E-5F47-81C0-0404CFB2AA3A}" destId="{042E02B9-BB20-AE45-9E00-9E60F6F14A7A}" srcOrd="3" destOrd="0" presId="urn:microsoft.com/office/officeart/2005/8/layout/cycle8"/>
    <dgm:cxn modelId="{1483CBE1-B982-664C-AB7A-67F0CBA1403D}" type="presParOf" srcId="{14F82D4A-732E-5F47-81C0-0404CFB2AA3A}" destId="{C578B1DD-FD71-F049-80E5-C76F34007AB0}" srcOrd="4" destOrd="0" presId="urn:microsoft.com/office/officeart/2005/8/layout/cycle8"/>
    <dgm:cxn modelId="{BAF5D04F-4696-1345-8D06-3A4A7A7FAEFC}" type="presParOf" srcId="{14F82D4A-732E-5F47-81C0-0404CFB2AA3A}" destId="{C25EA2EC-D0B2-B943-92EB-15BDA913CF73}" srcOrd="5" destOrd="0" presId="urn:microsoft.com/office/officeart/2005/8/layout/cycle8"/>
    <dgm:cxn modelId="{4026F166-BD56-A941-8E98-59BD8545C045}" type="presParOf" srcId="{14F82D4A-732E-5F47-81C0-0404CFB2AA3A}" destId="{45190A15-E8A8-C34E-8966-128FE9130603}" srcOrd="6" destOrd="0" presId="urn:microsoft.com/office/officeart/2005/8/layout/cycle8"/>
    <dgm:cxn modelId="{B6B5FBA8-11F0-E541-B1BB-5809871F4A46}" type="presParOf" srcId="{14F82D4A-732E-5F47-81C0-0404CFB2AA3A}" destId="{0F20FB69-632F-1F4F-9FF1-25774CC00375}" srcOrd="7" destOrd="0" presId="urn:microsoft.com/office/officeart/2005/8/layout/cycle8"/>
    <dgm:cxn modelId="{F8BF400C-6BE1-A843-9516-392C1AE1E0E6}" type="presParOf" srcId="{14F82D4A-732E-5F47-81C0-0404CFB2AA3A}" destId="{0BC5A606-906E-7E4D-A265-3087CF61FE56}" srcOrd="8" destOrd="0" presId="urn:microsoft.com/office/officeart/2005/8/layout/cycle8"/>
    <dgm:cxn modelId="{EE61F904-2F5A-584C-9CC9-3CAD5295916E}" type="presParOf" srcId="{14F82D4A-732E-5F47-81C0-0404CFB2AA3A}" destId="{10D1405B-EAEF-6244-8E04-43994A3AB82C}" srcOrd="9" destOrd="0" presId="urn:microsoft.com/office/officeart/2005/8/layout/cycle8"/>
    <dgm:cxn modelId="{3F639720-FAB5-AA4F-8E07-CE6C2E71BBBB}" type="presParOf" srcId="{14F82D4A-732E-5F47-81C0-0404CFB2AA3A}" destId="{86BDCC2E-2811-5F4F-844C-71B47CE051B8}" srcOrd="10" destOrd="0" presId="urn:microsoft.com/office/officeart/2005/8/layout/cycle8"/>
    <dgm:cxn modelId="{865C70E1-A20C-1847-ADD5-426898B46121}" type="presParOf" srcId="{14F82D4A-732E-5F47-81C0-0404CFB2AA3A}" destId="{A21919B7-06CF-2148-90BA-1064CD72C33F}" srcOrd="11" destOrd="0" presId="urn:microsoft.com/office/officeart/2005/8/layout/cycle8"/>
    <dgm:cxn modelId="{C992AF38-9105-C14E-9A76-EB56DA572ED0}" type="presParOf" srcId="{14F82D4A-732E-5F47-81C0-0404CFB2AA3A}" destId="{0D9D9AAF-F8F2-D14A-9A98-77BC604E20DE}" srcOrd="12" destOrd="0" presId="urn:microsoft.com/office/officeart/2005/8/layout/cycle8"/>
    <dgm:cxn modelId="{10A8C384-E214-434E-A491-9C2DBB7A7E3B}" type="presParOf" srcId="{14F82D4A-732E-5F47-81C0-0404CFB2AA3A}" destId="{35EFA049-4186-5845-ACF2-7F69F63E9EFB}" srcOrd="13" destOrd="0" presId="urn:microsoft.com/office/officeart/2005/8/layout/cycle8"/>
    <dgm:cxn modelId="{338548F7-96C7-674E-B6B3-2E8BF339BFB9}" type="presParOf" srcId="{14F82D4A-732E-5F47-81C0-0404CFB2AA3A}" destId="{9E96FF77-F154-6D44-80A7-088C003E5972}" srcOrd="14" destOrd="0" presId="urn:microsoft.com/office/officeart/2005/8/layout/cycle8"/>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6BCA73E-4CB6-D842-83DA-F887C5B162C9}">
      <dsp:nvSpPr>
        <dsp:cNvPr id="0" name=""/>
        <dsp:cNvSpPr/>
      </dsp:nvSpPr>
      <dsp:spPr>
        <a:xfrm>
          <a:off x="1993825" y="2204155"/>
          <a:ext cx="481372" cy="1834500"/>
        </a:xfrm>
        <a:custGeom>
          <a:avLst/>
          <a:gdLst/>
          <a:ahLst/>
          <a:cxnLst/>
          <a:rect l="0" t="0" r="0" b="0"/>
          <a:pathLst>
            <a:path>
              <a:moveTo>
                <a:pt x="0" y="0"/>
              </a:moveTo>
              <a:lnTo>
                <a:pt x="240686" y="0"/>
              </a:lnTo>
              <a:lnTo>
                <a:pt x="240686" y="1834500"/>
              </a:lnTo>
              <a:lnTo>
                <a:pt x="481372" y="1834500"/>
              </a:lnTo>
            </a:path>
          </a:pathLst>
        </a:custGeom>
        <a:noFill/>
        <a:ln w="15875" cap="rnd" cmpd="sng" algn="ctr">
          <a:solidFill>
            <a:schemeClr val="accent5">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66700">
            <a:lnSpc>
              <a:spcPct val="90000"/>
            </a:lnSpc>
            <a:spcBef>
              <a:spcPct val="0"/>
            </a:spcBef>
            <a:spcAft>
              <a:spcPct val="35000"/>
            </a:spcAft>
          </a:pPr>
          <a:endParaRPr lang="es-ES" sz="600" kern="1200">
            <a:latin typeface="+mn-lt"/>
          </a:endParaRPr>
        </a:p>
      </dsp:txBody>
      <dsp:txXfrm>
        <a:off x="2187096" y="3073990"/>
        <a:ext cx="94830" cy="94830"/>
      </dsp:txXfrm>
    </dsp:sp>
    <dsp:sp modelId="{4A1E1694-EC05-A044-A301-8212534464AD}">
      <dsp:nvSpPr>
        <dsp:cNvPr id="0" name=""/>
        <dsp:cNvSpPr/>
      </dsp:nvSpPr>
      <dsp:spPr>
        <a:xfrm>
          <a:off x="1993825" y="2204155"/>
          <a:ext cx="481372" cy="917250"/>
        </a:xfrm>
        <a:custGeom>
          <a:avLst/>
          <a:gdLst/>
          <a:ahLst/>
          <a:cxnLst/>
          <a:rect l="0" t="0" r="0" b="0"/>
          <a:pathLst>
            <a:path>
              <a:moveTo>
                <a:pt x="0" y="0"/>
              </a:moveTo>
              <a:lnTo>
                <a:pt x="240686" y="0"/>
              </a:lnTo>
              <a:lnTo>
                <a:pt x="240686" y="917250"/>
              </a:lnTo>
              <a:lnTo>
                <a:pt x="481372" y="917250"/>
              </a:lnTo>
            </a:path>
          </a:pathLst>
        </a:custGeom>
        <a:noFill/>
        <a:ln w="15875" cap="rnd" cmpd="sng" algn="ctr">
          <a:solidFill>
            <a:schemeClr val="accent5">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ES" sz="500" kern="1200">
            <a:latin typeface="+mn-lt"/>
            <a:cs typeface="Times New Roman" panose="02020603050405020304" pitchFamily="18" charset="0"/>
          </a:endParaRPr>
        </a:p>
      </dsp:txBody>
      <dsp:txXfrm>
        <a:off x="2208614" y="2636883"/>
        <a:ext cx="51794" cy="51794"/>
      </dsp:txXfrm>
    </dsp:sp>
    <dsp:sp modelId="{A2E5425B-FBAA-9748-A3AB-46AB63E6FE61}">
      <dsp:nvSpPr>
        <dsp:cNvPr id="0" name=""/>
        <dsp:cNvSpPr/>
      </dsp:nvSpPr>
      <dsp:spPr>
        <a:xfrm>
          <a:off x="1993825" y="2158435"/>
          <a:ext cx="481372" cy="91440"/>
        </a:xfrm>
        <a:custGeom>
          <a:avLst/>
          <a:gdLst/>
          <a:ahLst/>
          <a:cxnLst/>
          <a:rect l="0" t="0" r="0" b="0"/>
          <a:pathLst>
            <a:path>
              <a:moveTo>
                <a:pt x="0" y="45720"/>
              </a:moveTo>
              <a:lnTo>
                <a:pt x="481372" y="45720"/>
              </a:lnTo>
            </a:path>
          </a:pathLst>
        </a:custGeom>
        <a:noFill/>
        <a:ln w="15875" cap="rnd" cmpd="sng" algn="ctr">
          <a:solidFill>
            <a:schemeClr val="accent5">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ES" sz="500" kern="1200">
            <a:latin typeface="+mn-lt"/>
            <a:cs typeface="Times New Roman" panose="02020603050405020304" pitchFamily="18" charset="0"/>
          </a:endParaRPr>
        </a:p>
      </dsp:txBody>
      <dsp:txXfrm>
        <a:off x="2222477" y="2192121"/>
        <a:ext cx="24068" cy="24068"/>
      </dsp:txXfrm>
    </dsp:sp>
    <dsp:sp modelId="{B8CE3E17-1463-1048-8A94-660FD7D2D10C}">
      <dsp:nvSpPr>
        <dsp:cNvPr id="0" name=""/>
        <dsp:cNvSpPr/>
      </dsp:nvSpPr>
      <dsp:spPr>
        <a:xfrm>
          <a:off x="1993825" y="1286905"/>
          <a:ext cx="481372" cy="917250"/>
        </a:xfrm>
        <a:custGeom>
          <a:avLst/>
          <a:gdLst/>
          <a:ahLst/>
          <a:cxnLst/>
          <a:rect l="0" t="0" r="0" b="0"/>
          <a:pathLst>
            <a:path>
              <a:moveTo>
                <a:pt x="0" y="917250"/>
              </a:moveTo>
              <a:lnTo>
                <a:pt x="240686" y="917250"/>
              </a:lnTo>
              <a:lnTo>
                <a:pt x="240686" y="0"/>
              </a:lnTo>
              <a:lnTo>
                <a:pt x="481372" y="0"/>
              </a:lnTo>
            </a:path>
          </a:pathLst>
        </a:custGeom>
        <a:noFill/>
        <a:ln w="15875" cap="rnd" cmpd="sng" algn="ctr">
          <a:solidFill>
            <a:schemeClr val="accent5">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ES" sz="500" kern="1200">
            <a:latin typeface="+mn-lt"/>
            <a:cs typeface="Times New Roman" panose="02020603050405020304" pitchFamily="18" charset="0"/>
          </a:endParaRPr>
        </a:p>
      </dsp:txBody>
      <dsp:txXfrm>
        <a:off x="2208614" y="1719633"/>
        <a:ext cx="51794" cy="51794"/>
      </dsp:txXfrm>
    </dsp:sp>
    <dsp:sp modelId="{88F829BC-085B-5640-A702-B7D1CA600D8A}">
      <dsp:nvSpPr>
        <dsp:cNvPr id="0" name=""/>
        <dsp:cNvSpPr/>
      </dsp:nvSpPr>
      <dsp:spPr>
        <a:xfrm>
          <a:off x="1993825" y="369654"/>
          <a:ext cx="481372" cy="1834500"/>
        </a:xfrm>
        <a:custGeom>
          <a:avLst/>
          <a:gdLst/>
          <a:ahLst/>
          <a:cxnLst/>
          <a:rect l="0" t="0" r="0" b="0"/>
          <a:pathLst>
            <a:path>
              <a:moveTo>
                <a:pt x="0" y="1834500"/>
              </a:moveTo>
              <a:lnTo>
                <a:pt x="240686" y="1834500"/>
              </a:lnTo>
              <a:lnTo>
                <a:pt x="240686" y="0"/>
              </a:lnTo>
              <a:lnTo>
                <a:pt x="481372" y="0"/>
              </a:lnTo>
            </a:path>
          </a:pathLst>
        </a:custGeom>
        <a:noFill/>
        <a:ln w="15875" cap="rnd" cmpd="sng" algn="ctr">
          <a:solidFill>
            <a:schemeClr val="accent5">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66700">
            <a:lnSpc>
              <a:spcPct val="90000"/>
            </a:lnSpc>
            <a:spcBef>
              <a:spcPct val="0"/>
            </a:spcBef>
            <a:spcAft>
              <a:spcPct val="35000"/>
            </a:spcAft>
          </a:pPr>
          <a:endParaRPr lang="es-ES" sz="600" kern="1200">
            <a:latin typeface="+mn-lt"/>
            <a:cs typeface="Times New Roman" panose="02020603050405020304" pitchFamily="18" charset="0"/>
          </a:endParaRPr>
        </a:p>
      </dsp:txBody>
      <dsp:txXfrm>
        <a:off x="2187096" y="1239489"/>
        <a:ext cx="94830" cy="94830"/>
      </dsp:txXfrm>
    </dsp:sp>
    <dsp:sp modelId="{F9C001D6-C9E9-3B4A-8173-63043A927254}">
      <dsp:nvSpPr>
        <dsp:cNvPr id="0" name=""/>
        <dsp:cNvSpPr/>
      </dsp:nvSpPr>
      <dsp:spPr>
        <a:xfrm rot="16200000">
          <a:off x="-304128" y="1837255"/>
          <a:ext cx="3862106" cy="733800"/>
        </a:xfrm>
        <a:prstGeom prst="rect">
          <a:avLst/>
        </a:prstGeom>
        <a:gradFill rotWithShape="0">
          <a:gsLst>
            <a:gs pos="0">
              <a:schemeClr val="accent5">
                <a:hueOff val="0"/>
                <a:satOff val="0"/>
                <a:lumOff val="0"/>
                <a:alphaOff val="0"/>
                <a:tint val="96000"/>
                <a:lumMod val="104000"/>
              </a:schemeClr>
            </a:gs>
            <a:gs pos="100000">
              <a:schemeClr val="accent5">
                <a:hueOff val="0"/>
                <a:satOff val="0"/>
                <a:lumOff val="0"/>
                <a:alphaOff val="0"/>
                <a:shade val="98000"/>
                <a:lumMod val="94000"/>
              </a:schemeClr>
            </a:gs>
          </a:gsLst>
          <a:lin ang="5400000" scaled="0"/>
        </a:gradFill>
        <a:ln>
          <a:noFill/>
        </a:ln>
        <a:effectLst>
          <a:outerShdw blurRad="50800" dist="38100" dir="5400000" rotWithShape="0">
            <a:srgbClr val="000000">
              <a:alpha val="60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15240" tIns="15240" rIns="15240" bIns="15240" numCol="1" spcCol="1270" anchor="ctr" anchorCtr="0">
          <a:noAutofit/>
        </a:bodyPr>
        <a:lstStyle/>
        <a:p>
          <a:pPr lvl="0" algn="ctr" defTabSz="1066800">
            <a:lnSpc>
              <a:spcPct val="90000"/>
            </a:lnSpc>
            <a:spcBef>
              <a:spcPct val="0"/>
            </a:spcBef>
            <a:spcAft>
              <a:spcPct val="35000"/>
            </a:spcAft>
          </a:pPr>
          <a:r>
            <a:rPr lang="es-ES" sz="2400" kern="1200" dirty="0">
              <a:latin typeface="+mn-lt"/>
              <a:cs typeface="Times New Roman" panose="02020603050405020304" pitchFamily="18" charset="0"/>
            </a:rPr>
            <a:t>MODELO EDUCATIVO</a:t>
          </a:r>
        </a:p>
      </dsp:txBody>
      <dsp:txXfrm>
        <a:off x="-304128" y="1837255"/>
        <a:ext cx="3862106" cy="733800"/>
      </dsp:txXfrm>
    </dsp:sp>
    <dsp:sp modelId="{509FCA22-7082-A943-BC28-9EA18CD5A4F5}">
      <dsp:nvSpPr>
        <dsp:cNvPr id="0" name=""/>
        <dsp:cNvSpPr/>
      </dsp:nvSpPr>
      <dsp:spPr>
        <a:xfrm>
          <a:off x="2475198" y="2754"/>
          <a:ext cx="3854353" cy="733800"/>
        </a:xfrm>
        <a:prstGeom prst="rect">
          <a:avLst/>
        </a:prstGeom>
        <a:gradFill rotWithShape="0">
          <a:gsLst>
            <a:gs pos="0">
              <a:schemeClr val="accent5">
                <a:hueOff val="0"/>
                <a:satOff val="0"/>
                <a:lumOff val="0"/>
                <a:alphaOff val="0"/>
                <a:tint val="96000"/>
                <a:lumMod val="104000"/>
              </a:schemeClr>
            </a:gs>
            <a:gs pos="100000">
              <a:schemeClr val="accent5">
                <a:hueOff val="0"/>
                <a:satOff val="0"/>
                <a:lumOff val="0"/>
                <a:alphaOff val="0"/>
                <a:shade val="98000"/>
                <a:lumMod val="94000"/>
              </a:schemeClr>
            </a:gs>
          </a:gsLst>
          <a:lin ang="5400000" scaled="0"/>
        </a:gradFill>
        <a:ln>
          <a:noFill/>
        </a:ln>
        <a:effectLst>
          <a:outerShdw blurRad="50800" dist="38100" dir="5400000" rotWithShape="0">
            <a:srgbClr val="000000">
              <a:alpha val="60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s-ES" sz="2000" kern="1200" dirty="0">
              <a:latin typeface="+mn-lt"/>
              <a:cs typeface="Times New Roman" panose="02020603050405020304" pitchFamily="18" charset="0"/>
            </a:rPr>
            <a:t>La escuela al centro del SEN</a:t>
          </a:r>
        </a:p>
      </dsp:txBody>
      <dsp:txXfrm>
        <a:off x="2475198" y="2754"/>
        <a:ext cx="3854353" cy="733800"/>
      </dsp:txXfrm>
    </dsp:sp>
    <dsp:sp modelId="{CDD5D32F-A9B7-6547-93FB-202FA07D77EB}">
      <dsp:nvSpPr>
        <dsp:cNvPr id="0" name=""/>
        <dsp:cNvSpPr/>
      </dsp:nvSpPr>
      <dsp:spPr>
        <a:xfrm>
          <a:off x="2475198" y="920004"/>
          <a:ext cx="3815578" cy="733800"/>
        </a:xfrm>
        <a:prstGeom prst="rect">
          <a:avLst/>
        </a:prstGeom>
        <a:gradFill rotWithShape="0">
          <a:gsLst>
            <a:gs pos="0">
              <a:schemeClr val="accent5">
                <a:hueOff val="0"/>
                <a:satOff val="0"/>
                <a:lumOff val="0"/>
                <a:alphaOff val="0"/>
                <a:tint val="96000"/>
                <a:lumMod val="104000"/>
              </a:schemeClr>
            </a:gs>
            <a:gs pos="100000">
              <a:schemeClr val="accent5">
                <a:hueOff val="0"/>
                <a:satOff val="0"/>
                <a:lumOff val="0"/>
                <a:alphaOff val="0"/>
                <a:shade val="98000"/>
                <a:lumMod val="94000"/>
              </a:schemeClr>
            </a:gs>
          </a:gsLst>
          <a:lin ang="5400000" scaled="0"/>
        </a:gradFill>
        <a:ln>
          <a:noFill/>
        </a:ln>
        <a:effectLst>
          <a:outerShdw blurRad="50800" dist="38100" dir="5400000" rotWithShape="0">
            <a:srgbClr val="000000">
              <a:alpha val="60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s-ES" sz="2000" kern="1200" dirty="0">
              <a:latin typeface="+mn-lt"/>
              <a:cs typeface="Times New Roman" panose="02020603050405020304" pitchFamily="18" charset="0"/>
            </a:rPr>
            <a:t>La formación y el desarrollo profesional de los docentes</a:t>
          </a:r>
        </a:p>
      </dsp:txBody>
      <dsp:txXfrm>
        <a:off x="2475198" y="920004"/>
        <a:ext cx="3815578" cy="733800"/>
      </dsp:txXfrm>
    </dsp:sp>
    <dsp:sp modelId="{2DD9DE10-CB4D-0542-A8EA-140260FA7AAC}">
      <dsp:nvSpPr>
        <dsp:cNvPr id="0" name=""/>
        <dsp:cNvSpPr/>
      </dsp:nvSpPr>
      <dsp:spPr>
        <a:xfrm>
          <a:off x="2475198" y="1837255"/>
          <a:ext cx="3876833" cy="733800"/>
        </a:xfrm>
        <a:prstGeom prst="rect">
          <a:avLst/>
        </a:prstGeom>
        <a:gradFill rotWithShape="0">
          <a:gsLst>
            <a:gs pos="0">
              <a:schemeClr val="accent5">
                <a:hueOff val="0"/>
                <a:satOff val="0"/>
                <a:lumOff val="0"/>
                <a:alphaOff val="0"/>
                <a:tint val="96000"/>
                <a:lumMod val="104000"/>
              </a:schemeClr>
            </a:gs>
            <a:gs pos="100000">
              <a:schemeClr val="accent5">
                <a:hueOff val="0"/>
                <a:satOff val="0"/>
                <a:lumOff val="0"/>
                <a:alphaOff val="0"/>
                <a:shade val="98000"/>
                <a:lumMod val="94000"/>
              </a:schemeClr>
            </a:gs>
          </a:gsLst>
          <a:lin ang="5400000" scaled="0"/>
        </a:gradFill>
        <a:ln>
          <a:noFill/>
        </a:ln>
        <a:effectLst>
          <a:outerShdw blurRad="50800" dist="38100" dir="5400000" rotWithShape="0">
            <a:srgbClr val="000000">
              <a:alpha val="60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s-ES" sz="2000" kern="1200" dirty="0">
              <a:latin typeface="+mn-lt"/>
              <a:cs typeface="Times New Roman" panose="02020603050405020304" pitchFamily="18" charset="0"/>
            </a:rPr>
            <a:t>La inclusión y la equidad</a:t>
          </a:r>
        </a:p>
      </dsp:txBody>
      <dsp:txXfrm>
        <a:off x="2475198" y="1837255"/>
        <a:ext cx="3876833" cy="733800"/>
      </dsp:txXfrm>
    </dsp:sp>
    <dsp:sp modelId="{64DB7DEE-E6B3-2542-9C4A-62653C685C5F}">
      <dsp:nvSpPr>
        <dsp:cNvPr id="0" name=""/>
        <dsp:cNvSpPr/>
      </dsp:nvSpPr>
      <dsp:spPr>
        <a:xfrm>
          <a:off x="2475198" y="2754505"/>
          <a:ext cx="3876833" cy="733800"/>
        </a:xfrm>
        <a:prstGeom prst="rect">
          <a:avLst/>
        </a:prstGeom>
        <a:solidFill>
          <a:schemeClr val="accent2"/>
        </a:solidFill>
        <a:ln>
          <a:noFill/>
        </a:ln>
        <a:effectLst>
          <a:glow rad="139700">
            <a:schemeClr val="accent5">
              <a:satMod val="175000"/>
              <a:alpha val="40000"/>
            </a:schemeClr>
          </a:glow>
        </a:effectLst>
      </dsp:spPr>
      <dsp:style>
        <a:lnRef idx="0">
          <a:scrgbClr r="0" g="0" b="0"/>
        </a:lnRef>
        <a:fillRef idx="3">
          <a:scrgbClr r="0" g="0" b="0"/>
        </a:fillRef>
        <a:effectRef idx="3">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s-ES" sz="2000" kern="1200" dirty="0">
              <a:latin typeface="+mn-lt"/>
              <a:cs typeface="Times New Roman" panose="02020603050405020304" pitchFamily="18" charset="0"/>
            </a:rPr>
            <a:t>La propuesta pedagógica: </a:t>
          </a:r>
          <a:br>
            <a:rPr lang="es-ES" sz="2000" kern="1200" dirty="0">
              <a:latin typeface="+mn-lt"/>
              <a:cs typeface="Times New Roman" panose="02020603050405020304" pitchFamily="18" charset="0"/>
            </a:rPr>
          </a:br>
          <a:r>
            <a:rPr lang="es-ES" sz="2000" kern="1200" dirty="0">
              <a:latin typeface="+mn-lt"/>
              <a:cs typeface="Times New Roman" panose="02020603050405020304" pitchFamily="18" charset="0"/>
            </a:rPr>
            <a:t>Aprendizajes Clave</a:t>
          </a:r>
        </a:p>
      </dsp:txBody>
      <dsp:txXfrm>
        <a:off x="2475198" y="2754505"/>
        <a:ext cx="3876833" cy="733800"/>
      </dsp:txXfrm>
    </dsp:sp>
    <dsp:sp modelId="{C417E6C3-37AE-8041-9A7D-0F27A57A2BF0}">
      <dsp:nvSpPr>
        <dsp:cNvPr id="0" name=""/>
        <dsp:cNvSpPr/>
      </dsp:nvSpPr>
      <dsp:spPr>
        <a:xfrm>
          <a:off x="2475198" y="3671756"/>
          <a:ext cx="3900372" cy="733800"/>
        </a:xfrm>
        <a:prstGeom prst="rect">
          <a:avLst/>
        </a:prstGeom>
        <a:gradFill rotWithShape="0">
          <a:gsLst>
            <a:gs pos="0">
              <a:schemeClr val="accent5">
                <a:hueOff val="0"/>
                <a:satOff val="0"/>
                <a:lumOff val="0"/>
                <a:alphaOff val="0"/>
                <a:tint val="96000"/>
                <a:lumMod val="104000"/>
              </a:schemeClr>
            </a:gs>
            <a:gs pos="100000">
              <a:schemeClr val="accent5">
                <a:hueOff val="0"/>
                <a:satOff val="0"/>
                <a:lumOff val="0"/>
                <a:alphaOff val="0"/>
                <a:shade val="98000"/>
                <a:lumMod val="94000"/>
              </a:schemeClr>
            </a:gs>
          </a:gsLst>
          <a:lin ang="5400000" scaled="0"/>
        </a:gradFill>
        <a:ln>
          <a:noFill/>
        </a:ln>
        <a:effectLst>
          <a:outerShdw blurRad="50800" dist="38100" dir="5400000" rotWithShape="0">
            <a:srgbClr val="000000">
              <a:alpha val="60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s-ES" sz="2000" kern="1200" dirty="0">
              <a:latin typeface="+mn-lt"/>
              <a:cs typeface="Times New Roman" panose="02020603050405020304" pitchFamily="18" charset="0"/>
            </a:rPr>
            <a:t>La gobernanza</a:t>
          </a:r>
        </a:p>
      </dsp:txBody>
      <dsp:txXfrm>
        <a:off x="2475198" y="3671756"/>
        <a:ext cx="3900372" cy="73380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5725FBA-CA57-DF49-836D-00843C7DA68D}">
      <dsp:nvSpPr>
        <dsp:cNvPr id="0" name=""/>
        <dsp:cNvSpPr/>
      </dsp:nvSpPr>
      <dsp:spPr>
        <a:xfrm>
          <a:off x="2586927" y="301962"/>
          <a:ext cx="3902281" cy="3902281"/>
        </a:xfrm>
        <a:prstGeom prst="pie">
          <a:avLst>
            <a:gd name="adj1" fmla="val 16200000"/>
            <a:gd name="adj2" fmla="val 1800000"/>
          </a:avLst>
        </a:prstGeom>
        <a:gradFill rotWithShape="0">
          <a:gsLst>
            <a:gs pos="0">
              <a:schemeClr val="accent3">
                <a:hueOff val="0"/>
                <a:satOff val="0"/>
                <a:lumOff val="0"/>
                <a:alphaOff val="0"/>
                <a:tint val="96000"/>
                <a:lumMod val="104000"/>
              </a:schemeClr>
            </a:gs>
            <a:gs pos="100000">
              <a:schemeClr val="accent3">
                <a:hueOff val="0"/>
                <a:satOff val="0"/>
                <a:lumOff val="0"/>
                <a:alphaOff val="0"/>
                <a:shade val="98000"/>
                <a:lumMod val="94000"/>
              </a:schemeClr>
            </a:gs>
          </a:gsLst>
          <a:lin ang="5400000" scaled="0"/>
        </a:gradFill>
        <a:ln>
          <a:noFill/>
        </a:ln>
        <a:effectLst>
          <a:outerShdw blurRad="38100" dist="25400" dir="5400000" rotWithShape="0">
            <a:srgbClr val="000000">
              <a:alpha val="2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es-ES" sz="2000" b="1" kern="1200" dirty="0">
              <a:latin typeface="+mn-lt"/>
              <a:cs typeface="Times New Roman" panose="02020603050405020304" pitchFamily="18" charset="0"/>
            </a:rPr>
            <a:t>Áreas de desarrollo personal</a:t>
          </a:r>
        </a:p>
        <a:p>
          <a:pPr lvl="0" algn="ctr" defTabSz="889000">
            <a:lnSpc>
              <a:spcPct val="90000"/>
            </a:lnSpc>
            <a:spcBef>
              <a:spcPct val="0"/>
            </a:spcBef>
            <a:spcAft>
              <a:spcPct val="35000"/>
            </a:spcAft>
          </a:pPr>
          <a:r>
            <a:rPr lang="es-ES" sz="2000" b="1" kern="1200" dirty="0">
              <a:latin typeface="+mn-lt"/>
              <a:cs typeface="Times New Roman" panose="02020603050405020304" pitchFamily="18" charset="0"/>
            </a:rPr>
            <a:t>(3)</a:t>
          </a:r>
        </a:p>
      </dsp:txBody>
      <dsp:txXfrm>
        <a:off x="4643522" y="1128874"/>
        <a:ext cx="1393671" cy="1161393"/>
      </dsp:txXfrm>
    </dsp:sp>
    <dsp:sp modelId="{C578B1DD-FD71-F049-80E5-C76F34007AB0}">
      <dsp:nvSpPr>
        <dsp:cNvPr id="0" name=""/>
        <dsp:cNvSpPr/>
      </dsp:nvSpPr>
      <dsp:spPr>
        <a:xfrm>
          <a:off x="2506558" y="441329"/>
          <a:ext cx="3902281" cy="3902281"/>
        </a:xfrm>
        <a:prstGeom prst="pie">
          <a:avLst>
            <a:gd name="adj1" fmla="val 1800000"/>
            <a:gd name="adj2" fmla="val 9000000"/>
          </a:avLst>
        </a:prstGeom>
        <a:gradFill rotWithShape="0">
          <a:gsLst>
            <a:gs pos="0">
              <a:schemeClr val="accent3">
                <a:hueOff val="1351992"/>
                <a:satOff val="-4498"/>
                <a:lumOff val="-2255"/>
                <a:alphaOff val="0"/>
                <a:tint val="96000"/>
                <a:lumMod val="104000"/>
              </a:schemeClr>
            </a:gs>
            <a:gs pos="100000">
              <a:schemeClr val="accent3">
                <a:hueOff val="1351992"/>
                <a:satOff val="-4498"/>
                <a:lumOff val="-2255"/>
                <a:alphaOff val="0"/>
                <a:shade val="98000"/>
                <a:lumMod val="94000"/>
              </a:schemeClr>
            </a:gs>
          </a:gsLst>
          <a:lin ang="5400000" scaled="0"/>
        </a:gradFill>
        <a:ln>
          <a:noFill/>
        </a:ln>
        <a:effectLst>
          <a:outerShdw blurRad="38100" dist="25400" dir="5400000" rotWithShape="0">
            <a:srgbClr val="000000">
              <a:alpha val="2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es-ES" sz="2000" b="1" kern="1200" dirty="0">
              <a:latin typeface="+mn-lt"/>
              <a:cs typeface="Times New Roman" panose="02020603050405020304" pitchFamily="18" charset="0"/>
            </a:rPr>
            <a:t>Ámbitos de autonomía curricular</a:t>
          </a:r>
        </a:p>
        <a:p>
          <a:pPr lvl="0" algn="ctr" defTabSz="889000">
            <a:lnSpc>
              <a:spcPct val="90000"/>
            </a:lnSpc>
            <a:spcBef>
              <a:spcPct val="0"/>
            </a:spcBef>
            <a:spcAft>
              <a:spcPct val="35000"/>
            </a:spcAft>
          </a:pPr>
          <a:r>
            <a:rPr lang="es-ES" sz="2000" b="1" kern="1200" dirty="0">
              <a:latin typeface="+mn-lt"/>
              <a:cs typeface="Times New Roman" panose="02020603050405020304" pitchFamily="18" charset="0"/>
            </a:rPr>
            <a:t>(5)</a:t>
          </a:r>
        </a:p>
      </dsp:txBody>
      <dsp:txXfrm>
        <a:off x="3435673" y="2973166"/>
        <a:ext cx="2090507" cy="1022026"/>
      </dsp:txXfrm>
    </dsp:sp>
    <dsp:sp modelId="{0BC5A606-906E-7E4D-A265-3087CF61FE56}">
      <dsp:nvSpPr>
        <dsp:cNvPr id="0" name=""/>
        <dsp:cNvSpPr/>
      </dsp:nvSpPr>
      <dsp:spPr>
        <a:xfrm>
          <a:off x="2426190" y="301962"/>
          <a:ext cx="3902281" cy="3902281"/>
        </a:xfrm>
        <a:prstGeom prst="pie">
          <a:avLst>
            <a:gd name="adj1" fmla="val 9000000"/>
            <a:gd name="adj2" fmla="val 16200000"/>
          </a:avLst>
        </a:prstGeom>
        <a:gradFill rotWithShape="0">
          <a:gsLst>
            <a:gs pos="0">
              <a:schemeClr val="accent3">
                <a:hueOff val="2703983"/>
                <a:satOff val="-8997"/>
                <a:lumOff val="-4509"/>
                <a:alphaOff val="0"/>
                <a:tint val="96000"/>
                <a:lumMod val="104000"/>
              </a:schemeClr>
            </a:gs>
            <a:gs pos="100000">
              <a:schemeClr val="accent3">
                <a:hueOff val="2703983"/>
                <a:satOff val="-8997"/>
                <a:lumOff val="-4509"/>
                <a:alphaOff val="0"/>
                <a:shade val="98000"/>
                <a:lumMod val="94000"/>
              </a:schemeClr>
            </a:gs>
          </a:gsLst>
          <a:lin ang="5400000" scaled="0"/>
        </a:gradFill>
        <a:ln>
          <a:noFill/>
        </a:ln>
        <a:effectLst>
          <a:outerShdw blurRad="50800" dist="38100" dir="10800000" algn="r" rotWithShape="0">
            <a:prstClr val="black">
              <a:alpha val="40000"/>
            </a:prst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es-ES" sz="2000" b="1" kern="1200" dirty="0">
              <a:latin typeface="+mn-lt"/>
              <a:cs typeface="Times New Roman" panose="02020603050405020304" pitchFamily="18" charset="0"/>
            </a:rPr>
            <a:t>Campos de formación académica</a:t>
          </a:r>
        </a:p>
        <a:p>
          <a:pPr lvl="0" algn="ctr" defTabSz="889000">
            <a:lnSpc>
              <a:spcPct val="90000"/>
            </a:lnSpc>
            <a:spcBef>
              <a:spcPct val="0"/>
            </a:spcBef>
            <a:spcAft>
              <a:spcPct val="35000"/>
            </a:spcAft>
          </a:pPr>
          <a:r>
            <a:rPr lang="es-ES" sz="2000" b="1" kern="1200" dirty="0">
              <a:latin typeface="+mn-lt"/>
              <a:cs typeface="Times New Roman" panose="02020603050405020304" pitchFamily="18" charset="0"/>
            </a:rPr>
            <a:t>(3)</a:t>
          </a:r>
        </a:p>
      </dsp:txBody>
      <dsp:txXfrm>
        <a:off x="2878204" y="1128874"/>
        <a:ext cx="1393671" cy="1161393"/>
      </dsp:txXfrm>
    </dsp:sp>
    <dsp:sp modelId="{0D9D9AAF-F8F2-D14A-9A98-77BC604E20DE}">
      <dsp:nvSpPr>
        <dsp:cNvPr id="0" name=""/>
        <dsp:cNvSpPr/>
      </dsp:nvSpPr>
      <dsp:spPr>
        <a:xfrm>
          <a:off x="2345679" y="60392"/>
          <a:ext cx="4385420" cy="4385420"/>
        </a:xfrm>
        <a:prstGeom prst="circularArrow">
          <a:avLst>
            <a:gd name="adj1" fmla="val 5085"/>
            <a:gd name="adj2" fmla="val 327528"/>
            <a:gd name="adj3" fmla="val 1472472"/>
            <a:gd name="adj4" fmla="val 16199432"/>
            <a:gd name="adj5" fmla="val 5932"/>
          </a:avLst>
        </a:prstGeom>
        <a:gradFill rotWithShape="0">
          <a:gsLst>
            <a:gs pos="0">
              <a:schemeClr val="accent3">
                <a:hueOff val="0"/>
                <a:satOff val="0"/>
                <a:lumOff val="0"/>
                <a:alphaOff val="0"/>
                <a:tint val="96000"/>
                <a:lumMod val="104000"/>
              </a:schemeClr>
            </a:gs>
            <a:gs pos="100000">
              <a:schemeClr val="accent3">
                <a:hueOff val="0"/>
                <a:satOff val="0"/>
                <a:lumOff val="0"/>
                <a:alphaOff val="0"/>
                <a:shade val="98000"/>
                <a:lumMod val="94000"/>
              </a:schemeClr>
            </a:gs>
          </a:gsLst>
          <a:lin ang="5400000" scaled="0"/>
        </a:gradFill>
        <a:ln>
          <a:noFill/>
        </a:ln>
        <a:effectLst>
          <a:outerShdw blurRad="38100" dist="25400" dir="5400000" rotWithShape="0">
            <a:srgbClr val="000000">
              <a:alpha val="25000"/>
            </a:srgbClr>
          </a:outerShdw>
        </a:effectLst>
        <a:scene3d>
          <a:camera prst="orthographicFront"/>
          <a:lightRig rig="flat" dir="t"/>
        </a:scene3d>
        <a:sp3d z="1270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sp>
    <dsp:sp modelId="{35EFA049-4186-5845-ACF2-7F69F63E9EFB}">
      <dsp:nvSpPr>
        <dsp:cNvPr id="0" name=""/>
        <dsp:cNvSpPr/>
      </dsp:nvSpPr>
      <dsp:spPr>
        <a:xfrm>
          <a:off x="2264989" y="199512"/>
          <a:ext cx="4385420" cy="4385420"/>
        </a:xfrm>
        <a:prstGeom prst="circularArrow">
          <a:avLst>
            <a:gd name="adj1" fmla="val 5085"/>
            <a:gd name="adj2" fmla="val 327528"/>
            <a:gd name="adj3" fmla="val 8671970"/>
            <a:gd name="adj4" fmla="val 1800502"/>
            <a:gd name="adj5" fmla="val 5932"/>
          </a:avLst>
        </a:prstGeom>
        <a:gradFill rotWithShape="0">
          <a:gsLst>
            <a:gs pos="0">
              <a:schemeClr val="accent3">
                <a:hueOff val="1351992"/>
                <a:satOff val="-4498"/>
                <a:lumOff val="-2255"/>
                <a:alphaOff val="0"/>
                <a:tint val="96000"/>
                <a:lumMod val="104000"/>
              </a:schemeClr>
            </a:gs>
            <a:gs pos="100000">
              <a:schemeClr val="accent3">
                <a:hueOff val="1351992"/>
                <a:satOff val="-4498"/>
                <a:lumOff val="-2255"/>
                <a:alphaOff val="0"/>
                <a:shade val="98000"/>
                <a:lumMod val="94000"/>
              </a:schemeClr>
            </a:gs>
          </a:gsLst>
          <a:lin ang="5400000" scaled="0"/>
        </a:gradFill>
        <a:ln>
          <a:noFill/>
        </a:ln>
        <a:effectLst>
          <a:outerShdw blurRad="38100" dist="25400" dir="5400000" rotWithShape="0">
            <a:srgbClr val="000000">
              <a:alpha val="25000"/>
            </a:srgbClr>
          </a:outerShdw>
        </a:effectLst>
        <a:scene3d>
          <a:camera prst="orthographicFront"/>
          <a:lightRig rig="flat" dir="t"/>
        </a:scene3d>
        <a:sp3d z="1270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sp>
    <dsp:sp modelId="{9E96FF77-F154-6D44-80A7-088C003E5972}">
      <dsp:nvSpPr>
        <dsp:cNvPr id="0" name=""/>
        <dsp:cNvSpPr/>
      </dsp:nvSpPr>
      <dsp:spPr>
        <a:xfrm>
          <a:off x="2184298" y="60392"/>
          <a:ext cx="4385420" cy="4385420"/>
        </a:xfrm>
        <a:prstGeom prst="circularArrow">
          <a:avLst>
            <a:gd name="adj1" fmla="val 5085"/>
            <a:gd name="adj2" fmla="val 327528"/>
            <a:gd name="adj3" fmla="val 15873039"/>
            <a:gd name="adj4" fmla="val 9000000"/>
            <a:gd name="adj5" fmla="val 5932"/>
          </a:avLst>
        </a:prstGeom>
        <a:gradFill rotWithShape="0">
          <a:gsLst>
            <a:gs pos="0">
              <a:schemeClr val="accent3">
                <a:hueOff val="2703983"/>
                <a:satOff val="-8997"/>
                <a:lumOff val="-4509"/>
                <a:alphaOff val="0"/>
                <a:tint val="96000"/>
                <a:lumMod val="104000"/>
              </a:schemeClr>
            </a:gs>
            <a:gs pos="100000">
              <a:schemeClr val="accent3">
                <a:hueOff val="2703983"/>
                <a:satOff val="-8997"/>
                <a:lumOff val="-4509"/>
                <a:alphaOff val="0"/>
                <a:shade val="98000"/>
                <a:lumMod val="94000"/>
              </a:schemeClr>
            </a:gs>
          </a:gsLst>
          <a:lin ang="5400000" scaled="0"/>
        </a:gradFill>
        <a:ln>
          <a:noFill/>
        </a:ln>
        <a:effectLst>
          <a:outerShdw blurRad="38100" dist="25400" dir="5400000" rotWithShape="0">
            <a:srgbClr val="000000">
              <a:alpha val="25000"/>
            </a:srgbClr>
          </a:outerShdw>
        </a:effectLst>
        <a:scene3d>
          <a:camera prst="orthographicFront"/>
          <a:lightRig rig="flat" dir="t"/>
        </a:scene3d>
        <a:sp3d z="1270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5725FBA-CA57-DF49-836D-00843C7DA68D}">
      <dsp:nvSpPr>
        <dsp:cNvPr id="0" name=""/>
        <dsp:cNvSpPr/>
      </dsp:nvSpPr>
      <dsp:spPr>
        <a:xfrm>
          <a:off x="458214" y="222075"/>
          <a:ext cx="2869895" cy="2869895"/>
        </a:xfrm>
        <a:prstGeom prst="pie">
          <a:avLst>
            <a:gd name="adj1" fmla="val 16200000"/>
            <a:gd name="adj2" fmla="val 1800000"/>
          </a:avLst>
        </a:prstGeom>
        <a:gradFill rotWithShape="0">
          <a:gsLst>
            <a:gs pos="0">
              <a:schemeClr val="accent3">
                <a:hueOff val="0"/>
                <a:satOff val="0"/>
                <a:lumOff val="0"/>
                <a:alphaOff val="0"/>
                <a:tint val="96000"/>
                <a:lumMod val="104000"/>
              </a:schemeClr>
            </a:gs>
            <a:gs pos="100000">
              <a:schemeClr val="accent3">
                <a:hueOff val="0"/>
                <a:satOff val="0"/>
                <a:lumOff val="0"/>
                <a:alphaOff val="0"/>
                <a:shade val="98000"/>
                <a:lumMod val="94000"/>
              </a:schemeClr>
            </a:gs>
          </a:gsLst>
          <a:lin ang="5400000" scaled="0"/>
        </a:gradFill>
        <a:ln>
          <a:noFill/>
        </a:ln>
        <a:effectLst>
          <a:outerShdw blurRad="38100" dist="25400" dir="5400000" rotWithShape="0">
            <a:srgbClr val="000000">
              <a:alpha val="2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es-ES" sz="1600" b="1" kern="1200" dirty="0">
              <a:latin typeface="+mn-lt"/>
              <a:cs typeface="Times New Roman" panose="02020603050405020304" pitchFamily="18" charset="0"/>
            </a:rPr>
            <a:t>Áreas de desarrollo personal</a:t>
          </a:r>
        </a:p>
      </dsp:txBody>
      <dsp:txXfrm>
        <a:off x="1970717" y="830219"/>
        <a:ext cx="1024962" cy="854135"/>
      </dsp:txXfrm>
    </dsp:sp>
    <dsp:sp modelId="{C578B1DD-FD71-F049-80E5-C76F34007AB0}">
      <dsp:nvSpPr>
        <dsp:cNvPr id="0" name=""/>
        <dsp:cNvSpPr/>
      </dsp:nvSpPr>
      <dsp:spPr>
        <a:xfrm>
          <a:off x="379592" y="309361"/>
          <a:ext cx="2869895" cy="2869895"/>
        </a:xfrm>
        <a:prstGeom prst="pie">
          <a:avLst>
            <a:gd name="adj1" fmla="val 1800000"/>
            <a:gd name="adj2" fmla="val 9000000"/>
          </a:avLst>
        </a:prstGeom>
        <a:gradFill rotWithShape="0">
          <a:gsLst>
            <a:gs pos="0">
              <a:schemeClr val="accent3">
                <a:hueOff val="1351992"/>
                <a:satOff val="-4498"/>
                <a:lumOff val="-2255"/>
                <a:alphaOff val="0"/>
                <a:tint val="96000"/>
                <a:lumMod val="104000"/>
              </a:schemeClr>
            </a:gs>
            <a:gs pos="100000">
              <a:schemeClr val="accent3">
                <a:hueOff val="1351992"/>
                <a:satOff val="-4498"/>
                <a:lumOff val="-2255"/>
                <a:alphaOff val="0"/>
                <a:shade val="98000"/>
                <a:lumMod val="94000"/>
              </a:schemeClr>
            </a:gs>
          </a:gsLst>
          <a:lin ang="5400000" scaled="0"/>
        </a:gradFill>
        <a:ln>
          <a:noFill/>
        </a:ln>
        <a:effectLst>
          <a:outerShdw blurRad="38100" dist="25400" dir="5400000" rotWithShape="0">
            <a:srgbClr val="000000">
              <a:alpha val="2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es-ES" sz="1600" b="1" kern="1200" dirty="0">
              <a:latin typeface="+mn-lt"/>
              <a:cs typeface="Times New Roman" panose="02020603050405020304" pitchFamily="18" charset="0"/>
            </a:rPr>
            <a:t>Ámbitos de autonomía curricular</a:t>
          </a:r>
        </a:p>
      </dsp:txBody>
      <dsp:txXfrm>
        <a:off x="1062900" y="2171376"/>
        <a:ext cx="1537443" cy="751639"/>
      </dsp:txXfrm>
    </dsp:sp>
    <dsp:sp modelId="{0BC5A606-906E-7E4D-A265-3087CF61FE56}">
      <dsp:nvSpPr>
        <dsp:cNvPr id="0" name=""/>
        <dsp:cNvSpPr/>
      </dsp:nvSpPr>
      <dsp:spPr>
        <a:xfrm>
          <a:off x="340001" y="222075"/>
          <a:ext cx="2869895" cy="2869895"/>
        </a:xfrm>
        <a:prstGeom prst="pie">
          <a:avLst>
            <a:gd name="adj1" fmla="val 9000000"/>
            <a:gd name="adj2" fmla="val 16200000"/>
          </a:avLst>
        </a:prstGeom>
        <a:gradFill rotWithShape="0">
          <a:gsLst>
            <a:gs pos="0">
              <a:schemeClr val="accent3">
                <a:hueOff val="2703983"/>
                <a:satOff val="-8997"/>
                <a:lumOff val="-4509"/>
                <a:alphaOff val="0"/>
                <a:tint val="96000"/>
                <a:lumMod val="104000"/>
              </a:schemeClr>
            </a:gs>
            <a:gs pos="100000">
              <a:schemeClr val="accent3">
                <a:hueOff val="2703983"/>
                <a:satOff val="-8997"/>
                <a:lumOff val="-4509"/>
                <a:alphaOff val="0"/>
                <a:shade val="98000"/>
                <a:lumMod val="94000"/>
              </a:schemeClr>
            </a:gs>
          </a:gsLst>
          <a:lin ang="5400000" scaled="0"/>
        </a:gradFill>
        <a:ln>
          <a:noFill/>
        </a:ln>
        <a:effectLst>
          <a:outerShdw blurRad="38100" dist="25400" dir="5400000" rotWithShape="0">
            <a:srgbClr val="000000">
              <a:alpha val="2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es-ES" sz="1600" b="1" kern="1200" dirty="0">
              <a:latin typeface="+mn-lt"/>
              <a:cs typeface="Times New Roman" panose="02020603050405020304" pitchFamily="18" charset="0"/>
            </a:rPr>
            <a:t>Campos de formación académica </a:t>
          </a:r>
        </a:p>
      </dsp:txBody>
      <dsp:txXfrm>
        <a:off x="672431" y="830219"/>
        <a:ext cx="1024962" cy="854135"/>
      </dsp:txXfrm>
    </dsp:sp>
    <dsp:sp modelId="{0D9D9AAF-F8F2-D14A-9A98-77BC604E20DE}">
      <dsp:nvSpPr>
        <dsp:cNvPr id="0" name=""/>
        <dsp:cNvSpPr/>
      </dsp:nvSpPr>
      <dsp:spPr>
        <a:xfrm>
          <a:off x="280790" y="44415"/>
          <a:ext cx="3225215" cy="3225215"/>
        </a:xfrm>
        <a:prstGeom prst="circularArrow">
          <a:avLst>
            <a:gd name="adj1" fmla="val 5085"/>
            <a:gd name="adj2" fmla="val 327528"/>
            <a:gd name="adj3" fmla="val 1472472"/>
            <a:gd name="adj4" fmla="val 16199432"/>
            <a:gd name="adj5" fmla="val 5932"/>
          </a:avLst>
        </a:prstGeom>
        <a:gradFill rotWithShape="0">
          <a:gsLst>
            <a:gs pos="0">
              <a:schemeClr val="accent3">
                <a:hueOff val="0"/>
                <a:satOff val="0"/>
                <a:lumOff val="0"/>
                <a:alphaOff val="0"/>
                <a:tint val="96000"/>
                <a:lumMod val="104000"/>
              </a:schemeClr>
            </a:gs>
            <a:gs pos="100000">
              <a:schemeClr val="accent3">
                <a:hueOff val="0"/>
                <a:satOff val="0"/>
                <a:lumOff val="0"/>
                <a:alphaOff val="0"/>
                <a:shade val="98000"/>
                <a:lumMod val="94000"/>
              </a:schemeClr>
            </a:gs>
          </a:gsLst>
          <a:lin ang="5400000" scaled="0"/>
        </a:gradFill>
        <a:ln>
          <a:noFill/>
        </a:ln>
        <a:effectLst>
          <a:outerShdw blurRad="38100" dist="25400" dir="5400000" rotWithShape="0">
            <a:srgbClr val="000000">
              <a:alpha val="25000"/>
            </a:srgbClr>
          </a:outerShdw>
        </a:effectLst>
        <a:scene3d>
          <a:camera prst="orthographicFront"/>
          <a:lightRig rig="flat" dir="t"/>
        </a:scene3d>
        <a:sp3d z="1270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sp>
    <dsp:sp modelId="{35EFA049-4186-5845-ACF2-7F69F63E9EFB}">
      <dsp:nvSpPr>
        <dsp:cNvPr id="0" name=""/>
        <dsp:cNvSpPr/>
      </dsp:nvSpPr>
      <dsp:spPr>
        <a:xfrm>
          <a:off x="201932" y="131519"/>
          <a:ext cx="3225215" cy="3225215"/>
        </a:xfrm>
        <a:prstGeom prst="circularArrow">
          <a:avLst>
            <a:gd name="adj1" fmla="val 5085"/>
            <a:gd name="adj2" fmla="val 327528"/>
            <a:gd name="adj3" fmla="val 8671970"/>
            <a:gd name="adj4" fmla="val 1800502"/>
            <a:gd name="adj5" fmla="val 5932"/>
          </a:avLst>
        </a:prstGeom>
        <a:gradFill rotWithShape="0">
          <a:gsLst>
            <a:gs pos="0">
              <a:schemeClr val="accent3">
                <a:hueOff val="1351992"/>
                <a:satOff val="-4498"/>
                <a:lumOff val="-2255"/>
                <a:alphaOff val="0"/>
                <a:tint val="96000"/>
                <a:lumMod val="104000"/>
              </a:schemeClr>
            </a:gs>
            <a:gs pos="100000">
              <a:schemeClr val="accent3">
                <a:hueOff val="1351992"/>
                <a:satOff val="-4498"/>
                <a:lumOff val="-2255"/>
                <a:alphaOff val="0"/>
                <a:shade val="98000"/>
                <a:lumMod val="94000"/>
              </a:schemeClr>
            </a:gs>
          </a:gsLst>
          <a:lin ang="5400000" scaled="0"/>
        </a:gradFill>
        <a:ln>
          <a:noFill/>
        </a:ln>
        <a:effectLst>
          <a:outerShdw blurRad="38100" dist="25400" dir="5400000" rotWithShape="0">
            <a:srgbClr val="000000">
              <a:alpha val="25000"/>
            </a:srgbClr>
          </a:outerShdw>
        </a:effectLst>
        <a:scene3d>
          <a:camera prst="orthographicFront"/>
          <a:lightRig rig="flat" dir="t"/>
        </a:scene3d>
        <a:sp3d z="1270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sp>
    <dsp:sp modelId="{9E96FF77-F154-6D44-80A7-088C003E5972}">
      <dsp:nvSpPr>
        <dsp:cNvPr id="0" name=""/>
        <dsp:cNvSpPr/>
      </dsp:nvSpPr>
      <dsp:spPr>
        <a:xfrm>
          <a:off x="162104" y="44415"/>
          <a:ext cx="3225215" cy="3225215"/>
        </a:xfrm>
        <a:prstGeom prst="circularArrow">
          <a:avLst>
            <a:gd name="adj1" fmla="val 5085"/>
            <a:gd name="adj2" fmla="val 327528"/>
            <a:gd name="adj3" fmla="val 15873039"/>
            <a:gd name="adj4" fmla="val 9000000"/>
            <a:gd name="adj5" fmla="val 5932"/>
          </a:avLst>
        </a:prstGeom>
        <a:gradFill rotWithShape="0">
          <a:gsLst>
            <a:gs pos="0">
              <a:schemeClr val="accent3">
                <a:hueOff val="2703983"/>
                <a:satOff val="-8997"/>
                <a:lumOff val="-4509"/>
                <a:alphaOff val="0"/>
                <a:tint val="96000"/>
                <a:lumMod val="104000"/>
              </a:schemeClr>
            </a:gs>
            <a:gs pos="100000">
              <a:schemeClr val="accent3">
                <a:hueOff val="2703983"/>
                <a:satOff val="-8997"/>
                <a:lumOff val="-4509"/>
                <a:alphaOff val="0"/>
                <a:shade val="98000"/>
                <a:lumMod val="94000"/>
              </a:schemeClr>
            </a:gs>
          </a:gsLst>
          <a:lin ang="5400000" scaled="0"/>
        </a:gradFill>
        <a:ln>
          <a:noFill/>
        </a:ln>
        <a:effectLst>
          <a:outerShdw blurRad="38100" dist="25400" dir="5400000" rotWithShape="0">
            <a:srgbClr val="000000">
              <a:alpha val="25000"/>
            </a:srgbClr>
          </a:outerShdw>
        </a:effectLst>
        <a:scene3d>
          <a:camera prst="orthographicFront"/>
          <a:lightRig rig="flat" dir="t"/>
        </a:scene3d>
        <a:sp3d z="1270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5725FBA-CA57-DF49-836D-00843C7DA68D}">
      <dsp:nvSpPr>
        <dsp:cNvPr id="0" name=""/>
        <dsp:cNvSpPr/>
      </dsp:nvSpPr>
      <dsp:spPr>
        <a:xfrm>
          <a:off x="1254821" y="247991"/>
          <a:ext cx="3204814" cy="3204814"/>
        </a:xfrm>
        <a:prstGeom prst="pie">
          <a:avLst>
            <a:gd name="adj1" fmla="val 16200000"/>
            <a:gd name="adj2" fmla="val 1800000"/>
          </a:avLst>
        </a:prstGeom>
        <a:gradFill rotWithShape="0">
          <a:gsLst>
            <a:gs pos="0">
              <a:schemeClr val="accent3">
                <a:hueOff val="0"/>
                <a:satOff val="0"/>
                <a:lumOff val="0"/>
                <a:alphaOff val="0"/>
                <a:tint val="96000"/>
                <a:lumMod val="104000"/>
              </a:schemeClr>
            </a:gs>
            <a:gs pos="100000">
              <a:schemeClr val="accent3">
                <a:hueOff val="0"/>
                <a:satOff val="0"/>
                <a:lumOff val="0"/>
                <a:alphaOff val="0"/>
                <a:shade val="98000"/>
                <a:lumMod val="94000"/>
              </a:schemeClr>
            </a:gs>
          </a:gsLst>
          <a:lin ang="5400000" scaled="0"/>
        </a:gradFill>
        <a:ln>
          <a:noFill/>
        </a:ln>
        <a:effectLst>
          <a:outerShdw blurRad="38100" dist="25400" dir="5400000" rotWithShape="0">
            <a:srgbClr val="000000">
              <a:alpha val="2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es-ES" sz="1600" b="1" kern="1200" dirty="0">
              <a:latin typeface="+mn-lt"/>
              <a:cs typeface="Times New Roman" panose="02020603050405020304" pitchFamily="18" charset="0"/>
            </a:rPr>
            <a:t>Áreas de desarrollo personal</a:t>
          </a:r>
        </a:p>
      </dsp:txBody>
      <dsp:txXfrm>
        <a:off x="2943835" y="927106"/>
        <a:ext cx="1144576" cy="953813"/>
      </dsp:txXfrm>
    </dsp:sp>
    <dsp:sp modelId="{C578B1DD-FD71-F049-80E5-C76F34007AB0}">
      <dsp:nvSpPr>
        <dsp:cNvPr id="0" name=""/>
        <dsp:cNvSpPr/>
      </dsp:nvSpPr>
      <dsp:spPr>
        <a:xfrm>
          <a:off x="1188817" y="362449"/>
          <a:ext cx="3204814" cy="3204814"/>
        </a:xfrm>
        <a:prstGeom prst="pie">
          <a:avLst>
            <a:gd name="adj1" fmla="val 1800000"/>
            <a:gd name="adj2" fmla="val 9000000"/>
          </a:avLst>
        </a:prstGeom>
        <a:gradFill rotWithShape="0">
          <a:gsLst>
            <a:gs pos="0">
              <a:schemeClr val="accent3">
                <a:hueOff val="1351992"/>
                <a:satOff val="-4498"/>
                <a:lumOff val="-2255"/>
                <a:alphaOff val="0"/>
                <a:tint val="96000"/>
                <a:lumMod val="104000"/>
              </a:schemeClr>
            </a:gs>
            <a:gs pos="100000">
              <a:schemeClr val="accent3">
                <a:hueOff val="1351992"/>
                <a:satOff val="-4498"/>
                <a:lumOff val="-2255"/>
                <a:alphaOff val="0"/>
                <a:shade val="98000"/>
                <a:lumMod val="94000"/>
              </a:schemeClr>
            </a:gs>
          </a:gsLst>
          <a:lin ang="5400000" scaled="0"/>
        </a:gradFill>
        <a:ln>
          <a:noFill/>
        </a:ln>
        <a:effectLst>
          <a:outerShdw blurRad="38100" dist="25400" dir="5400000" rotWithShape="0">
            <a:srgbClr val="000000">
              <a:alpha val="2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es-ES" sz="1600" b="1" kern="1200" dirty="0">
              <a:latin typeface="+mn-lt"/>
              <a:cs typeface="Times New Roman" panose="02020603050405020304" pitchFamily="18" charset="0"/>
            </a:rPr>
            <a:t>Ámbitos de autonomía curricular</a:t>
          </a:r>
        </a:p>
      </dsp:txBody>
      <dsp:txXfrm>
        <a:off x="1951868" y="2441763"/>
        <a:ext cx="1716864" cy="839356"/>
      </dsp:txXfrm>
    </dsp:sp>
    <dsp:sp modelId="{0BC5A606-906E-7E4D-A265-3087CF61FE56}">
      <dsp:nvSpPr>
        <dsp:cNvPr id="0" name=""/>
        <dsp:cNvSpPr/>
      </dsp:nvSpPr>
      <dsp:spPr>
        <a:xfrm>
          <a:off x="1122813" y="247991"/>
          <a:ext cx="3204814" cy="3204814"/>
        </a:xfrm>
        <a:prstGeom prst="pie">
          <a:avLst>
            <a:gd name="adj1" fmla="val 9000000"/>
            <a:gd name="adj2" fmla="val 16200000"/>
          </a:avLst>
        </a:prstGeom>
        <a:gradFill rotWithShape="0">
          <a:gsLst>
            <a:gs pos="0">
              <a:schemeClr val="accent3">
                <a:hueOff val="2703983"/>
                <a:satOff val="-8997"/>
                <a:lumOff val="-4509"/>
                <a:alphaOff val="0"/>
                <a:tint val="96000"/>
                <a:lumMod val="104000"/>
              </a:schemeClr>
            </a:gs>
            <a:gs pos="100000">
              <a:schemeClr val="accent3">
                <a:hueOff val="2703983"/>
                <a:satOff val="-8997"/>
                <a:lumOff val="-4509"/>
                <a:alphaOff val="0"/>
                <a:shade val="98000"/>
                <a:lumMod val="94000"/>
              </a:schemeClr>
            </a:gs>
          </a:gsLst>
          <a:lin ang="5400000" scaled="0"/>
        </a:gradFill>
        <a:ln>
          <a:noFill/>
        </a:ln>
        <a:effectLst>
          <a:outerShdw blurRad="38100" dist="25400" dir="5400000" rotWithShape="0">
            <a:srgbClr val="000000">
              <a:alpha val="2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es-ES" sz="1600" b="1" kern="1200" dirty="0">
              <a:latin typeface="+mn-lt"/>
              <a:cs typeface="Times New Roman" panose="02020603050405020304" pitchFamily="18" charset="0"/>
            </a:rPr>
            <a:t>Campos de formación académica</a:t>
          </a:r>
        </a:p>
      </dsp:txBody>
      <dsp:txXfrm>
        <a:off x="1494038" y="927106"/>
        <a:ext cx="1144576" cy="953813"/>
      </dsp:txXfrm>
    </dsp:sp>
    <dsp:sp modelId="{0D9D9AAF-F8F2-D14A-9A98-77BC604E20DE}">
      <dsp:nvSpPr>
        <dsp:cNvPr id="0" name=""/>
        <dsp:cNvSpPr/>
      </dsp:nvSpPr>
      <dsp:spPr>
        <a:xfrm>
          <a:off x="1056693" y="49598"/>
          <a:ext cx="3601600" cy="3601600"/>
        </a:xfrm>
        <a:prstGeom prst="circularArrow">
          <a:avLst>
            <a:gd name="adj1" fmla="val 5085"/>
            <a:gd name="adj2" fmla="val 327528"/>
            <a:gd name="adj3" fmla="val 1472472"/>
            <a:gd name="adj4" fmla="val 16199432"/>
            <a:gd name="adj5" fmla="val 5932"/>
          </a:avLst>
        </a:prstGeom>
        <a:gradFill rotWithShape="0">
          <a:gsLst>
            <a:gs pos="0">
              <a:schemeClr val="accent3">
                <a:hueOff val="0"/>
                <a:satOff val="0"/>
                <a:lumOff val="0"/>
                <a:alphaOff val="0"/>
                <a:tint val="96000"/>
                <a:lumMod val="104000"/>
              </a:schemeClr>
            </a:gs>
            <a:gs pos="100000">
              <a:schemeClr val="accent3">
                <a:hueOff val="0"/>
                <a:satOff val="0"/>
                <a:lumOff val="0"/>
                <a:alphaOff val="0"/>
                <a:shade val="98000"/>
                <a:lumMod val="94000"/>
              </a:schemeClr>
            </a:gs>
          </a:gsLst>
          <a:lin ang="5400000" scaled="0"/>
        </a:gradFill>
        <a:ln>
          <a:noFill/>
        </a:ln>
        <a:effectLst>
          <a:outerShdw blurRad="38100" dist="25400" dir="5400000" rotWithShape="0">
            <a:srgbClr val="000000">
              <a:alpha val="25000"/>
            </a:srgbClr>
          </a:outerShdw>
        </a:effectLst>
        <a:scene3d>
          <a:camera prst="orthographicFront"/>
          <a:lightRig rig="flat" dir="t"/>
        </a:scene3d>
        <a:sp3d z="1270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sp>
    <dsp:sp modelId="{35EFA049-4186-5845-ACF2-7F69F63E9EFB}">
      <dsp:nvSpPr>
        <dsp:cNvPr id="0" name=""/>
        <dsp:cNvSpPr/>
      </dsp:nvSpPr>
      <dsp:spPr>
        <a:xfrm>
          <a:off x="990424" y="163853"/>
          <a:ext cx="3601600" cy="3601600"/>
        </a:xfrm>
        <a:prstGeom prst="circularArrow">
          <a:avLst>
            <a:gd name="adj1" fmla="val 5085"/>
            <a:gd name="adj2" fmla="val 327528"/>
            <a:gd name="adj3" fmla="val 8671970"/>
            <a:gd name="adj4" fmla="val 1800502"/>
            <a:gd name="adj5" fmla="val 5932"/>
          </a:avLst>
        </a:prstGeom>
        <a:gradFill rotWithShape="0">
          <a:gsLst>
            <a:gs pos="0">
              <a:schemeClr val="accent3">
                <a:hueOff val="1351992"/>
                <a:satOff val="-4498"/>
                <a:lumOff val="-2255"/>
                <a:alphaOff val="0"/>
                <a:tint val="96000"/>
                <a:lumMod val="104000"/>
              </a:schemeClr>
            </a:gs>
            <a:gs pos="100000">
              <a:schemeClr val="accent3">
                <a:hueOff val="1351992"/>
                <a:satOff val="-4498"/>
                <a:lumOff val="-2255"/>
                <a:alphaOff val="0"/>
                <a:shade val="98000"/>
                <a:lumMod val="94000"/>
              </a:schemeClr>
            </a:gs>
          </a:gsLst>
          <a:lin ang="5400000" scaled="0"/>
        </a:gradFill>
        <a:ln>
          <a:noFill/>
        </a:ln>
        <a:effectLst>
          <a:outerShdw blurRad="38100" dist="25400" dir="5400000" rotWithShape="0">
            <a:srgbClr val="000000">
              <a:alpha val="25000"/>
            </a:srgbClr>
          </a:outerShdw>
        </a:effectLst>
        <a:scene3d>
          <a:camera prst="orthographicFront"/>
          <a:lightRig rig="flat" dir="t"/>
        </a:scene3d>
        <a:sp3d z="1270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sp>
    <dsp:sp modelId="{9E96FF77-F154-6D44-80A7-088C003E5972}">
      <dsp:nvSpPr>
        <dsp:cNvPr id="0" name=""/>
        <dsp:cNvSpPr/>
      </dsp:nvSpPr>
      <dsp:spPr>
        <a:xfrm>
          <a:off x="924156" y="49598"/>
          <a:ext cx="3601600" cy="3601600"/>
        </a:xfrm>
        <a:prstGeom prst="circularArrow">
          <a:avLst>
            <a:gd name="adj1" fmla="val 5085"/>
            <a:gd name="adj2" fmla="val 327528"/>
            <a:gd name="adj3" fmla="val 15873039"/>
            <a:gd name="adj4" fmla="val 9000000"/>
            <a:gd name="adj5" fmla="val 5932"/>
          </a:avLst>
        </a:prstGeom>
        <a:gradFill rotWithShape="0">
          <a:gsLst>
            <a:gs pos="0">
              <a:schemeClr val="accent3">
                <a:hueOff val="2703983"/>
                <a:satOff val="-8997"/>
                <a:lumOff val="-4509"/>
                <a:alphaOff val="0"/>
                <a:tint val="96000"/>
                <a:lumMod val="104000"/>
              </a:schemeClr>
            </a:gs>
            <a:gs pos="100000">
              <a:schemeClr val="accent3">
                <a:hueOff val="2703983"/>
                <a:satOff val="-8997"/>
                <a:lumOff val="-4509"/>
                <a:alphaOff val="0"/>
                <a:shade val="98000"/>
                <a:lumMod val="94000"/>
              </a:schemeClr>
            </a:gs>
          </a:gsLst>
          <a:lin ang="5400000" scaled="0"/>
        </a:gradFill>
        <a:ln>
          <a:noFill/>
        </a:ln>
        <a:effectLst>
          <a:outerShdw blurRad="38100" dist="25400" dir="5400000" rotWithShape="0">
            <a:srgbClr val="000000">
              <a:alpha val="25000"/>
            </a:srgbClr>
          </a:outerShdw>
        </a:effectLst>
        <a:scene3d>
          <a:camera prst="orthographicFront"/>
          <a:lightRig rig="flat" dir="t"/>
        </a:scene3d>
        <a:sp3d z="1270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5725FBA-CA57-DF49-836D-00843C7DA68D}">
      <dsp:nvSpPr>
        <dsp:cNvPr id="0" name=""/>
        <dsp:cNvSpPr/>
      </dsp:nvSpPr>
      <dsp:spPr>
        <a:xfrm>
          <a:off x="1212451" y="272229"/>
          <a:ext cx="3518048" cy="3518048"/>
        </a:xfrm>
        <a:prstGeom prst="pie">
          <a:avLst>
            <a:gd name="adj1" fmla="val 16200000"/>
            <a:gd name="adj2" fmla="val 1800000"/>
          </a:avLst>
        </a:prstGeom>
        <a:gradFill rotWithShape="0">
          <a:gsLst>
            <a:gs pos="0">
              <a:schemeClr val="accent3">
                <a:hueOff val="0"/>
                <a:satOff val="0"/>
                <a:lumOff val="0"/>
                <a:alphaOff val="0"/>
                <a:tint val="96000"/>
                <a:lumMod val="104000"/>
              </a:schemeClr>
            </a:gs>
            <a:gs pos="100000">
              <a:schemeClr val="accent3">
                <a:hueOff val="0"/>
                <a:satOff val="0"/>
                <a:lumOff val="0"/>
                <a:alphaOff val="0"/>
                <a:shade val="98000"/>
                <a:lumMod val="94000"/>
              </a:schemeClr>
            </a:gs>
          </a:gsLst>
          <a:lin ang="5400000" scaled="0"/>
        </a:gradFill>
        <a:ln>
          <a:noFill/>
        </a:ln>
        <a:effectLst>
          <a:outerShdw blurRad="38100" dist="25400" dir="5400000" rotWithShape="0">
            <a:srgbClr val="000000">
              <a:alpha val="2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22860" tIns="22860" rIns="22860" bIns="22860" numCol="1" spcCol="1270" anchor="ctr" anchorCtr="0">
          <a:noAutofit/>
        </a:bodyPr>
        <a:lstStyle/>
        <a:p>
          <a:pPr lvl="0" algn="ctr" defTabSz="800100">
            <a:lnSpc>
              <a:spcPct val="90000"/>
            </a:lnSpc>
            <a:spcBef>
              <a:spcPct val="0"/>
            </a:spcBef>
            <a:spcAft>
              <a:spcPct val="35000"/>
            </a:spcAft>
          </a:pPr>
          <a:r>
            <a:rPr lang="es-ES" sz="1800" b="1" kern="1200" dirty="0">
              <a:latin typeface="+mn-lt"/>
              <a:cs typeface="Times New Roman" panose="02020603050405020304" pitchFamily="18" charset="0"/>
            </a:rPr>
            <a:t>Áreas de desarrollo personal</a:t>
          </a:r>
        </a:p>
      </dsp:txBody>
      <dsp:txXfrm>
        <a:off x="3066546" y="1017721"/>
        <a:ext cx="1256445" cy="1047038"/>
      </dsp:txXfrm>
    </dsp:sp>
    <dsp:sp modelId="{C578B1DD-FD71-F049-80E5-C76F34007AB0}">
      <dsp:nvSpPr>
        <dsp:cNvPr id="0" name=""/>
        <dsp:cNvSpPr/>
      </dsp:nvSpPr>
      <dsp:spPr>
        <a:xfrm>
          <a:off x="1139996" y="397874"/>
          <a:ext cx="3518048" cy="3518048"/>
        </a:xfrm>
        <a:prstGeom prst="pie">
          <a:avLst>
            <a:gd name="adj1" fmla="val 1800000"/>
            <a:gd name="adj2" fmla="val 9000000"/>
          </a:avLst>
        </a:prstGeom>
        <a:gradFill rotWithShape="0">
          <a:gsLst>
            <a:gs pos="0">
              <a:schemeClr val="accent3">
                <a:hueOff val="1351992"/>
                <a:satOff val="-4498"/>
                <a:lumOff val="-2255"/>
                <a:alphaOff val="0"/>
                <a:tint val="96000"/>
                <a:lumMod val="104000"/>
              </a:schemeClr>
            </a:gs>
            <a:gs pos="100000">
              <a:schemeClr val="accent3">
                <a:hueOff val="1351992"/>
                <a:satOff val="-4498"/>
                <a:lumOff val="-2255"/>
                <a:alphaOff val="0"/>
                <a:shade val="98000"/>
                <a:lumMod val="94000"/>
              </a:schemeClr>
            </a:gs>
          </a:gsLst>
          <a:lin ang="5400000" scaled="0"/>
        </a:gradFill>
        <a:ln>
          <a:noFill/>
        </a:ln>
        <a:effectLst>
          <a:outerShdw blurRad="38100" dist="25400" dir="5400000" rotWithShape="0">
            <a:srgbClr val="000000">
              <a:alpha val="2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22860" tIns="22860" rIns="22860" bIns="22860" numCol="1" spcCol="1270" anchor="ctr" anchorCtr="0">
          <a:noAutofit/>
        </a:bodyPr>
        <a:lstStyle/>
        <a:p>
          <a:pPr lvl="0" algn="ctr" defTabSz="800100">
            <a:lnSpc>
              <a:spcPct val="90000"/>
            </a:lnSpc>
            <a:spcBef>
              <a:spcPct val="0"/>
            </a:spcBef>
            <a:spcAft>
              <a:spcPct val="35000"/>
            </a:spcAft>
          </a:pPr>
          <a:r>
            <a:rPr lang="es-ES" sz="1800" b="1" kern="1200" dirty="0">
              <a:latin typeface="+mn-lt"/>
              <a:cs typeface="Times New Roman" panose="02020603050405020304" pitchFamily="18" charset="0"/>
            </a:rPr>
            <a:t>Ámbitos de autonomía curricular</a:t>
          </a:r>
        </a:p>
      </dsp:txBody>
      <dsp:txXfrm>
        <a:off x="1977626" y="2680417"/>
        <a:ext cx="1884668" cy="921393"/>
      </dsp:txXfrm>
    </dsp:sp>
    <dsp:sp modelId="{0BC5A606-906E-7E4D-A265-3087CF61FE56}">
      <dsp:nvSpPr>
        <dsp:cNvPr id="0" name=""/>
        <dsp:cNvSpPr/>
      </dsp:nvSpPr>
      <dsp:spPr>
        <a:xfrm>
          <a:off x="1067541" y="272229"/>
          <a:ext cx="3518048" cy="3518048"/>
        </a:xfrm>
        <a:prstGeom prst="pie">
          <a:avLst>
            <a:gd name="adj1" fmla="val 9000000"/>
            <a:gd name="adj2" fmla="val 16200000"/>
          </a:avLst>
        </a:prstGeom>
        <a:gradFill rotWithShape="0">
          <a:gsLst>
            <a:gs pos="0">
              <a:schemeClr val="accent3">
                <a:hueOff val="2703983"/>
                <a:satOff val="-8997"/>
                <a:lumOff val="-4509"/>
                <a:alphaOff val="0"/>
                <a:tint val="96000"/>
                <a:lumMod val="104000"/>
              </a:schemeClr>
            </a:gs>
            <a:gs pos="100000">
              <a:schemeClr val="accent3">
                <a:hueOff val="2703983"/>
                <a:satOff val="-8997"/>
                <a:lumOff val="-4509"/>
                <a:alphaOff val="0"/>
                <a:shade val="98000"/>
                <a:lumMod val="94000"/>
              </a:schemeClr>
            </a:gs>
          </a:gsLst>
          <a:lin ang="5400000" scaled="0"/>
        </a:gradFill>
        <a:ln>
          <a:noFill/>
        </a:ln>
        <a:effectLst>
          <a:outerShdw blurRad="38100" dist="25400" dir="5400000" rotWithShape="0">
            <a:srgbClr val="000000">
              <a:alpha val="2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22860" tIns="22860" rIns="22860" bIns="22860" numCol="1" spcCol="1270" anchor="ctr" anchorCtr="0">
          <a:noAutofit/>
        </a:bodyPr>
        <a:lstStyle/>
        <a:p>
          <a:pPr lvl="0" algn="ctr" defTabSz="800100">
            <a:lnSpc>
              <a:spcPct val="90000"/>
            </a:lnSpc>
            <a:spcBef>
              <a:spcPct val="0"/>
            </a:spcBef>
            <a:spcAft>
              <a:spcPct val="35000"/>
            </a:spcAft>
          </a:pPr>
          <a:r>
            <a:rPr lang="es-ES" sz="1800" b="1" kern="1200" dirty="0">
              <a:latin typeface="+mn-lt"/>
              <a:cs typeface="Times New Roman" panose="02020603050405020304" pitchFamily="18" charset="0"/>
            </a:rPr>
            <a:t>Campos de formación académica</a:t>
          </a:r>
        </a:p>
      </dsp:txBody>
      <dsp:txXfrm>
        <a:off x="1475048" y="1017721"/>
        <a:ext cx="1256445" cy="1047038"/>
      </dsp:txXfrm>
    </dsp:sp>
    <dsp:sp modelId="{0D9D9AAF-F8F2-D14A-9A98-77BC604E20DE}">
      <dsp:nvSpPr>
        <dsp:cNvPr id="0" name=""/>
        <dsp:cNvSpPr/>
      </dsp:nvSpPr>
      <dsp:spPr>
        <a:xfrm>
          <a:off x="994957" y="54445"/>
          <a:ext cx="3953616" cy="3953616"/>
        </a:xfrm>
        <a:prstGeom prst="circularArrow">
          <a:avLst>
            <a:gd name="adj1" fmla="val 5085"/>
            <a:gd name="adj2" fmla="val 327528"/>
            <a:gd name="adj3" fmla="val 1472472"/>
            <a:gd name="adj4" fmla="val 16199432"/>
            <a:gd name="adj5" fmla="val 5932"/>
          </a:avLst>
        </a:prstGeom>
        <a:gradFill rotWithShape="0">
          <a:gsLst>
            <a:gs pos="0">
              <a:schemeClr val="accent3">
                <a:hueOff val="0"/>
                <a:satOff val="0"/>
                <a:lumOff val="0"/>
                <a:alphaOff val="0"/>
                <a:tint val="96000"/>
                <a:lumMod val="104000"/>
              </a:schemeClr>
            </a:gs>
            <a:gs pos="100000">
              <a:schemeClr val="accent3">
                <a:hueOff val="0"/>
                <a:satOff val="0"/>
                <a:lumOff val="0"/>
                <a:alphaOff val="0"/>
                <a:shade val="98000"/>
                <a:lumMod val="94000"/>
              </a:schemeClr>
            </a:gs>
          </a:gsLst>
          <a:lin ang="5400000" scaled="0"/>
        </a:gradFill>
        <a:ln>
          <a:noFill/>
        </a:ln>
        <a:effectLst>
          <a:outerShdw blurRad="38100" dist="25400" dir="5400000" rotWithShape="0">
            <a:srgbClr val="000000">
              <a:alpha val="25000"/>
            </a:srgbClr>
          </a:outerShdw>
        </a:effectLst>
        <a:scene3d>
          <a:camera prst="orthographicFront"/>
          <a:lightRig rig="flat" dir="t"/>
        </a:scene3d>
        <a:sp3d z="1270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sp>
    <dsp:sp modelId="{35EFA049-4186-5845-ACF2-7F69F63E9EFB}">
      <dsp:nvSpPr>
        <dsp:cNvPr id="0" name=""/>
        <dsp:cNvSpPr/>
      </dsp:nvSpPr>
      <dsp:spPr>
        <a:xfrm>
          <a:off x="922212" y="179868"/>
          <a:ext cx="3953616" cy="3953616"/>
        </a:xfrm>
        <a:prstGeom prst="circularArrow">
          <a:avLst>
            <a:gd name="adj1" fmla="val 5085"/>
            <a:gd name="adj2" fmla="val 327528"/>
            <a:gd name="adj3" fmla="val 8671970"/>
            <a:gd name="adj4" fmla="val 1800502"/>
            <a:gd name="adj5" fmla="val 5932"/>
          </a:avLst>
        </a:prstGeom>
        <a:gradFill rotWithShape="0">
          <a:gsLst>
            <a:gs pos="0">
              <a:schemeClr val="accent3">
                <a:hueOff val="1351992"/>
                <a:satOff val="-4498"/>
                <a:lumOff val="-2255"/>
                <a:alphaOff val="0"/>
                <a:tint val="96000"/>
                <a:lumMod val="104000"/>
              </a:schemeClr>
            </a:gs>
            <a:gs pos="100000">
              <a:schemeClr val="accent3">
                <a:hueOff val="1351992"/>
                <a:satOff val="-4498"/>
                <a:lumOff val="-2255"/>
                <a:alphaOff val="0"/>
                <a:shade val="98000"/>
                <a:lumMod val="94000"/>
              </a:schemeClr>
            </a:gs>
          </a:gsLst>
          <a:lin ang="5400000" scaled="0"/>
        </a:gradFill>
        <a:ln>
          <a:noFill/>
        </a:ln>
        <a:effectLst>
          <a:outerShdw blurRad="38100" dist="25400" dir="5400000" rotWithShape="0">
            <a:srgbClr val="000000">
              <a:alpha val="25000"/>
            </a:srgbClr>
          </a:outerShdw>
        </a:effectLst>
        <a:scene3d>
          <a:camera prst="orthographicFront"/>
          <a:lightRig rig="flat" dir="t"/>
        </a:scene3d>
        <a:sp3d z="1270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sp>
    <dsp:sp modelId="{9E96FF77-F154-6D44-80A7-088C003E5972}">
      <dsp:nvSpPr>
        <dsp:cNvPr id="0" name=""/>
        <dsp:cNvSpPr/>
      </dsp:nvSpPr>
      <dsp:spPr>
        <a:xfrm>
          <a:off x="849466" y="54445"/>
          <a:ext cx="3953616" cy="3953616"/>
        </a:xfrm>
        <a:prstGeom prst="circularArrow">
          <a:avLst>
            <a:gd name="adj1" fmla="val 5085"/>
            <a:gd name="adj2" fmla="val 327528"/>
            <a:gd name="adj3" fmla="val 15873039"/>
            <a:gd name="adj4" fmla="val 9000000"/>
            <a:gd name="adj5" fmla="val 5932"/>
          </a:avLst>
        </a:prstGeom>
        <a:gradFill rotWithShape="0">
          <a:gsLst>
            <a:gs pos="0">
              <a:schemeClr val="accent3">
                <a:hueOff val="2703983"/>
                <a:satOff val="-8997"/>
                <a:lumOff val="-4509"/>
                <a:alphaOff val="0"/>
                <a:tint val="96000"/>
                <a:lumMod val="104000"/>
              </a:schemeClr>
            </a:gs>
            <a:gs pos="100000">
              <a:schemeClr val="accent3">
                <a:hueOff val="2703983"/>
                <a:satOff val="-8997"/>
                <a:lumOff val="-4509"/>
                <a:alphaOff val="0"/>
                <a:shade val="98000"/>
                <a:lumMod val="94000"/>
              </a:schemeClr>
            </a:gs>
          </a:gsLst>
          <a:lin ang="5400000" scaled="0"/>
        </a:gradFill>
        <a:ln>
          <a:noFill/>
        </a:ln>
        <a:effectLst>
          <a:outerShdw blurRad="38100" dist="25400" dir="5400000" rotWithShape="0">
            <a:srgbClr val="000000">
              <a:alpha val="25000"/>
            </a:srgbClr>
          </a:outerShdw>
        </a:effectLst>
        <a:scene3d>
          <a:camera prst="orthographicFront"/>
          <a:lightRig rig="flat" dir="t"/>
        </a:scene3d>
        <a:sp3d z="1270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sp>
  </dsp:spTree>
</dsp:drawing>
</file>

<file path=ppt/diagrams/layout1.xml><?xml version="1.0" encoding="utf-8"?>
<dgm:layoutDef xmlns:dgm="http://schemas.openxmlformats.org/drawingml/2006/diagram" xmlns:a="http://schemas.openxmlformats.org/drawingml/2006/main" uniqueId="urn:microsoft.com/office/officeart/2008/layout/HorizontalMultiLevelHierarchy">
  <dgm:title val=""/>
  <dgm:desc val=""/>
  <dgm:catLst>
    <dgm:cat type="hierarchy" pri="46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clrData>
  <dgm:layoutNode name="Name0">
    <dgm:varLst>
      <dgm:chPref val="1"/>
      <dgm:dir/>
      <dgm:animOne val="branch"/>
      <dgm:animLvl val="lvl"/>
      <dgm:resizeHandles val="exact"/>
    </dgm:varLst>
    <dgm:choose name="Name1">
      <dgm:if name="Name2" func="var" arg="dir" op="equ" val="norm">
        <dgm:alg type="hierChild">
          <dgm:param type="linDir" val="fromT"/>
          <dgm:param type="chAlign" val="l"/>
        </dgm:alg>
      </dgm:if>
      <dgm:else name="Name3">
        <dgm:alg type="hierChild">
          <dgm:param type="linDir" val="fromT"/>
          <dgm:param type="chAlign" val="r"/>
        </dgm:alg>
      </dgm:else>
    </dgm:choose>
    <dgm:shape xmlns:r="http://schemas.openxmlformats.org/officeDocument/2006/relationships" r:blip="">
      <dgm:adjLst/>
    </dgm:shape>
    <dgm:presOf/>
    <dgm:constrLst>
      <dgm:constr type="h" for="des" forName="LevelOneTextNode" refType="h"/>
      <dgm:constr type="w" for="des" forName="LevelOneTextNode" refType="h" refFor="des" refForName="LevelOneTextNode" fact="0.19"/>
      <dgm:constr type="h" for="des" forName="LevelTwoTextNode" refType="w" refFor="des" refForName="LevelOneTextNode"/>
      <dgm:constr type="w" for="des" forName="LevelTwoTextNode" refType="h" refFor="des" refForName="LevelTwoTextNode" fact="3.28"/>
      <dgm:constr type="sibSp" refType="h" refFor="des" refForName="LevelTwoTextNode" op="equ" fact="0.25"/>
      <dgm:constr type="sibSp" for="des" forName="level2hierChild" refType="h" refFor="des" refForName="LevelTwoTextNode" op="equ" fact="0.25"/>
      <dgm:constr type="sibSp" for="des" forName="level3hierChild" refType="h" refFor="des" refForName="LevelTwoTextNode" op="equ" fact="0.25"/>
      <dgm:constr type="sp" for="des" forName="root1" refType="w" refFor="des" refForName="LevelTwoTextNode" fact="0.2"/>
      <dgm:constr type="sp" for="des" forName="root2" refType="sp" refFor="des" refForName="root1" op="equ"/>
      <dgm:constr type="primFontSz" for="des" forName="LevelOneTextNode" op="equ" val="65"/>
      <dgm:constr type="primFontSz" for="des" forName="LevelTwoTextNode" op="equ" val="65"/>
      <dgm:constr type="primFontSz" for="des" forName="LevelTwoTextNode" refType="primFontSz" refFor="des" refForName="LevelOneTextNode" op="lte"/>
      <dgm:constr type="primFontSz" for="des" forName="connTx" op="equ" val="50"/>
      <dgm:constr type="primFontSz" for="des" forName="connTx" refType="primFontSz" refFor="des" refForName="LevelOneTextNode" op="lte" fact="0.78"/>
    </dgm:constrLst>
    <dgm:forEach name="Name4" axis="ch">
      <dgm:forEach name="Name5" axis="self" ptType="node">
        <dgm:layoutNode name="root1">
          <dgm:choose name="Name6">
            <dgm:if name="Name7" func="var" arg="dir" op="equ" val="norm">
              <dgm:alg type="hierRoot">
                <dgm:param type="hierAlign" val="lCtrCh"/>
              </dgm:alg>
            </dgm:if>
            <dgm:else name="Name8">
              <dgm:alg type="hierRoot">
                <dgm:param type="hierAlign" val="rCtrCh"/>
              </dgm:alg>
            </dgm:else>
          </dgm:choose>
          <dgm:shape xmlns:r="http://schemas.openxmlformats.org/officeDocument/2006/relationships" r:blip="">
            <dgm:adjLst/>
          </dgm:shape>
          <dgm:presOf/>
          <dgm:layoutNode name="LevelOneTextNode" styleLbl="node0">
            <dgm:varLst>
              <dgm:chPref val="3"/>
            </dgm:varLst>
            <dgm:alg type="tx">
              <dgm:param type="autoTxRot" val="grav"/>
            </dgm:alg>
            <dgm:choose name="Name9">
              <dgm:if name="Name10" func="var" arg="dir" op="equ" val="norm">
                <dgm:shape xmlns:r="http://schemas.openxmlformats.org/officeDocument/2006/relationships" rot="270" type="rect" r:blip="">
                  <dgm:adjLst/>
                </dgm:shape>
              </dgm:if>
              <dgm:else name="Name11">
                <dgm:shape xmlns:r="http://schemas.openxmlformats.org/officeDocument/2006/relationships" rot="90" type="rect" r:blip="">
                  <dgm:adjLst/>
                </dgm:shape>
              </dgm:else>
            </dgm:choos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2hierChild">
            <dgm:choose name="Name12">
              <dgm:if name="Name13" func="var" arg="dir" op="equ" val="norm">
                <dgm:alg type="hierChild">
                  <dgm:param type="linDir" val="fromT"/>
                  <dgm:param type="chAlign" val="l"/>
                </dgm:alg>
              </dgm:if>
              <dgm:else name="Name14">
                <dgm:alg type="hierChild">
                  <dgm:param type="linDir" val="fromT"/>
                  <dgm:param type="chAlign" val="r"/>
                </dgm:alg>
              </dgm:else>
            </dgm:choose>
            <dgm:shape xmlns:r="http://schemas.openxmlformats.org/officeDocument/2006/relationships" r:blip="">
              <dgm:adjLst/>
            </dgm:shape>
            <dgm:presOf/>
            <dgm:forEach name="repeat" axis="ch">
              <dgm:forEach name="Name15" axis="self" ptType="parTrans" cnt="1">
                <dgm:layoutNode name="conn2-1">
                  <dgm:choose name="Name16">
                    <dgm:if name="Name17" func="var" arg="dir" op="equ" val="norm">
                      <dgm:alg type="conn">
                        <dgm:param type="dim" val="1D"/>
                        <dgm:param type="begPts" val="midR"/>
                        <dgm:param type="endPts" val="midL"/>
                        <dgm:param type="endSty" val="noArr"/>
                        <dgm:param type="connRout" val="bend"/>
                      </dgm:alg>
                    </dgm:if>
                    <dgm:else name="Name18">
                      <dgm:alg type="conn">
                        <dgm:param type="dim" val="1D"/>
                        <dgm:param type="begPts" val="midL"/>
                        <dgm:param type="endPts" val="midR"/>
                        <dgm:param type="endSty" val="noArr"/>
                        <dgm:param type="connRout" val="bend"/>
                      </dgm:alg>
                    </dgm:else>
                  </dgm:choose>
                  <dgm:shape xmlns:r="http://schemas.openxmlformats.org/officeDocument/2006/relationships" type="conn" r:blip="" zOrderOff="-99999">
                    <dgm:adjLst/>
                  </dgm:shape>
                  <dgm:presOf axis="self"/>
                  <dgm:constrLst>
                    <dgm:constr type="w" val="1"/>
                    <dgm:constr type="h" val="5"/>
                    <dgm:constr type="connDist"/>
                    <dgm:constr type="begPad"/>
                    <dgm:constr type="endPad"/>
                    <dgm:constr type="userA" for="ch" refType="connDist"/>
                  </dgm:constr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9" axis="self" ptType="node">
                <dgm:layoutNode name="root2">
                  <dgm:choose name="Name20">
                    <dgm:if name="Name21" func="var" arg="dir" op="equ" val="norm">
                      <dgm:alg type="hierRoot">
                        <dgm:param type="hierAlign" val="lCtrCh"/>
                      </dgm:alg>
                    </dgm:if>
                    <dgm:else name="Name22">
                      <dgm:alg type="hierRoot">
                        <dgm:param type="hierAlign" val="rCtrCh"/>
                      </dgm:alg>
                    </dgm:else>
                  </dgm:choose>
                  <dgm:shape xmlns:r="http://schemas.openxmlformats.org/officeDocument/2006/relationships" r:blip="">
                    <dgm:adjLst/>
                  </dgm:shape>
                  <dgm:presOf/>
                  <dgm:layoutNode name="LevelTwoTextNode">
                    <dgm:varLst>
                      <dgm:chPref val="3"/>
                    </dgm:varLst>
                    <dgm:alg type="tx"/>
                    <dgm:shape xmlns:r="http://schemas.openxmlformats.org/officeDocument/2006/relationships" type="rect" r:blip="">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3hierChild">
                    <dgm:choose name="Name23">
                      <dgm:if name="Name24" func="var" arg="dir" op="equ" val="norm">
                        <dgm:alg type="hierChild">
                          <dgm:param type="linDir" val="fromT"/>
                          <dgm:param type="chAlign" val="l"/>
                        </dgm:alg>
                      </dgm:if>
                      <dgm:else name="Name25">
                        <dgm:alg type="hierChild">
                          <dgm:param type="linDir" val="fromT"/>
                          <dgm:param type="chAlign" val="r"/>
                        </dgm:alg>
                      </dgm:else>
                    </dgm:choose>
                    <dgm:shape xmlns:r="http://schemas.openxmlformats.org/officeDocument/2006/relationships" r:blip="">
                      <dgm:adjLst/>
                    </dgm:shape>
                    <dgm:presOf/>
                    <dgm:forEach name="Name26" ref="repeat"/>
                  </dgm:layoutNode>
                </dgm:layoutNode>
              </dgm:forEach>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cycle8">
  <dgm:title val=""/>
  <dgm:desc val=""/>
  <dgm:catLst>
    <dgm:cat type="cycle" pri="7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 modelId="5"/>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clrData>
  <dgm:layoutNode name="compositeShape">
    <dgm:varLst>
      <dgm:chMax val="7"/>
      <dgm:dir/>
      <dgm:resizeHandles val="exact"/>
    </dgm:varLst>
    <dgm:alg type="composite">
      <dgm:param type="horzAlign" val="ctr"/>
      <dgm:param type="vertAlign" val="mid"/>
      <dgm:param type="ar" val="1"/>
    </dgm:alg>
    <dgm:shape xmlns:r="http://schemas.openxmlformats.org/officeDocument/2006/relationships" r:blip="">
      <dgm:adjLst/>
    </dgm:shape>
    <dgm:presOf/>
    <dgm:choose name="Name0">
      <dgm:if name="Name1" axis="ch" ptType="node" func="cnt" op="equ" val="1">
        <dgm:constrLst>
          <dgm:constr type="l" for="ch" forName="wedge1" refType="w" fact="0.08"/>
          <dgm:constr type="t" for="ch" forName="wedge1" refType="w" fact="0.08"/>
          <dgm:constr type="w" for="ch" forName="wedge1" refType="w" fact="0.84"/>
          <dgm:constr type="h" for="ch" forName="wedge1" refType="h" fact="0.84"/>
          <dgm:constr type="l" for="ch" forName="dummy1a" refType="w" fact="0.5"/>
          <dgm:constr type="t" for="ch" forName="dummy1a" refType="h" fact="0.08"/>
          <dgm:constr type="l" for="ch" forName="dummy1b" refType="w" fact="0.5"/>
          <dgm:constr type="t" for="ch" forName="dummy1b" refType="h" fact="0.08"/>
          <dgm:constr type="l" for="ch" forName="wedge1Tx" refType="w" fact="0.22"/>
          <dgm:constr type="t" for="ch" forName="wedge1Tx" refType="h" fact="0.22"/>
          <dgm:constr type="w" for="ch" forName="wedge1Tx" refType="w" fact="0.56"/>
          <dgm:constr type="h" for="ch" forName="wedge1Tx" refType="h" fact="0.56"/>
          <dgm:constr type="h" for="ch" forName="arrowWedge1single" refType="w" fact="0.08"/>
          <dgm:constr type="diam" for="ch" forName="arrowWedge1single" refType="w" fact="0.84"/>
          <dgm:constr type="l" for="ch" forName="arrowWedge1single" refType="w" fact="0.5"/>
          <dgm:constr type="t" for="ch" forName="arrowWedge1single" refType="w" fact="0.5"/>
          <dgm:constr type="primFontSz" for="ch" ptType="node" op="equ"/>
        </dgm:constrLst>
      </dgm:if>
      <dgm:if name="Name2" axis="ch" ptType="node" func="cnt" op="equ" val="2">
        <dgm:constrLst>
          <dgm:constr type="l" for="ch" forName="wedge1" refType="w" fact="0.1"/>
          <dgm:constr type="t" for="ch" forName="wedge1" refType="w" fact="0.08"/>
          <dgm:constr type="w" for="ch" forName="wedge1" refType="w" fact="0.84"/>
          <dgm:constr type="h" for="ch" forName="wedge1" refType="h" fact="0.84"/>
          <dgm:constr type="l" for="ch" forName="dummy1a" refType="w" fact="0.52"/>
          <dgm:constr type="t" for="ch" forName="dummy1a" refType="h" fact="0.08"/>
          <dgm:constr type="l" for="ch" forName="dummy1b" refType="w" fact="0.52"/>
          <dgm:constr type="t" for="ch" forName="dummy1b" refType="h" fact="0.92"/>
          <dgm:constr type="l" for="ch" forName="wedge1Tx" refType="w" fact="0.559"/>
          <dgm:constr type="t" for="ch" forName="wedge1Tx" refType="h" fact="0.3"/>
          <dgm:constr type="w" for="ch" forName="wedge1Tx" refType="w" fact="0.3"/>
          <dgm:constr type="h" for="ch" forName="wedge1Tx" refType="h" fact="0.4"/>
          <dgm:constr type="l" for="ch" forName="wedge2" refType="w" fact="0.06"/>
          <dgm:constr type="t" for="ch" forName="wedge2" refType="w" fact="0.08"/>
          <dgm:constr type="w" for="ch" forName="wedge2" refType="w" fact="0.84"/>
          <dgm:constr type="h" for="ch" forName="wedge2" refType="h" fact="0.84"/>
          <dgm:constr type="l" for="ch" forName="dummy2a" refType="w" fact="0.48"/>
          <dgm:constr type="t" for="ch" forName="dummy2a" refType="h" fact="0.92"/>
          <dgm:constr type="l" for="ch" forName="dummy2b" refType="w" fact="0.48"/>
          <dgm:constr type="t" for="ch" forName="dummy2b" refType="h" fact="0.08"/>
          <dgm:constr type="r" for="ch" forName="wedge2Tx" refType="w" fact="0.441"/>
          <dgm:constr type="t" for="ch" forName="wedge2Tx" refType="h" fact="0.3"/>
          <dgm:constr type="w" for="ch" forName="wedge2Tx" refType="w" fact="0.3"/>
          <dgm:constr type="h" for="ch" forName="wedge2Tx" refType="h" fact="0.4"/>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primFontSz" for="ch" ptType="node" op="equ"/>
        </dgm:constrLst>
      </dgm:if>
      <dgm:if name="Name3" axis="ch" ptType="node" func="cnt" op="equ" val="3">
        <dgm:constrLst>
          <dgm:constr type="l" for="ch" forName="wedge1" refType="w" fact="0.0973"/>
          <dgm:constr type="t" for="ch" forName="wedge1" refType="w" fact="0.07"/>
          <dgm:constr type="w" for="ch" forName="wedge1" refType="w" fact="0.84"/>
          <dgm:constr type="h" for="ch" forName="wedge1" refType="h" fact="0.84"/>
          <dgm:constr type="l" for="ch" forName="dummy1a" refType="w" fact="0.5173"/>
          <dgm:constr type="t" for="ch" forName="dummy1a" refType="h" fact="0.07"/>
          <dgm:constr type="l" for="ch" forName="dummy1b" refType="w" fact="0.8811"/>
          <dgm:constr type="t" for="ch" forName="dummy1b" refType="h" fact="0.7"/>
          <dgm:constr type="l" for="ch" forName="wedge1Tx" refType="w" fact="0.54"/>
          <dgm:constr type="t" for="ch" forName="wedge1Tx" refType="h" fact="0.248"/>
          <dgm:constr type="w" for="ch" forName="wedge1Tx" refType="w" fact="0.3"/>
          <dgm:constr type="h" for="ch" forName="wedge1Tx" refType="h" fact="0.25"/>
          <dgm:constr type="l" for="ch" forName="wedge2" refType="w" fact="0.08"/>
          <dgm:constr type="t" for="ch" forName="wedge2" refType="w" fact="0.1"/>
          <dgm:constr type="w" for="ch" forName="wedge2" refType="w" fact="0.84"/>
          <dgm:constr type="h" for="ch" forName="wedge2" refType="h" fact="0.84"/>
          <dgm:constr type="l" for="ch" forName="dummy2a" refType="w" fact="0.8637"/>
          <dgm:constr type="t" for="ch" forName="dummy2a" refType="h" fact="0.73"/>
          <dgm:constr type="l" for="ch" forName="dummy2b" refType="w" fact="0.1363"/>
          <dgm:constr type="t" for="ch" forName="dummy2b" refType="h" fact="0.73"/>
          <dgm:constr type="l" for="ch" forName="wedge2Tx" refType="w" fact="0.28"/>
          <dgm:constr type="t" for="ch" forName="wedge2Tx" refType="h" fact="0.645"/>
          <dgm:constr type="w" for="ch" forName="wedge2Tx" refType="w" fact="0.45"/>
          <dgm:constr type="h" for="ch" forName="wedge2Tx" refType="h" fact="0.22"/>
          <dgm:constr type="l" for="ch" forName="wedge3" refType="w" fact="0.0627"/>
          <dgm:constr type="t" for="ch" forName="wedge3" refType="w" fact="0.07"/>
          <dgm:constr type="w" for="ch" forName="wedge3" refType="w" fact="0.84"/>
          <dgm:constr type="h" for="ch" forName="wedge3" refType="h" fact="0.84"/>
          <dgm:constr type="l" for="ch" forName="dummy3a" refType="w" fact="0.1189"/>
          <dgm:constr type="t" for="ch" forName="dummy3a" refType="h" fact="0.7"/>
          <dgm:constr type="l" for="ch" forName="dummy3b" refType="w" fact="0.4827"/>
          <dgm:constr type="t" for="ch" forName="dummy3b" refType="h" fact="0.07"/>
          <dgm:constr type="r" for="ch" forName="wedge3Tx" refType="w" fact="0.46"/>
          <dgm:constr type="t" for="ch" forName="wedge3Tx" refType="h" fact="0.248"/>
          <dgm:constr type="w" for="ch" forName="wedge3Tx" refType="w" fact="0.3"/>
          <dgm:constr type="h" for="ch" forName="wedge3Tx" refType="h" fact="0.25"/>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primFontSz" for="ch" ptType="node" op="equ"/>
        </dgm:constrLst>
      </dgm:if>
      <dgm:if name="Name4" axis="ch" ptType="node" func="cnt" op="equ" val="4">
        <dgm:constrLst>
          <dgm:constr type="l" for="ch" forName="wedge1" refType="w" fact="0.0941"/>
          <dgm:constr type="t" for="ch" forName="wedge1" refType="w" fact="0.0659"/>
          <dgm:constr type="w" for="ch" forName="wedge1" refType="w" fact="0.84"/>
          <dgm:constr type="h" for="ch" forName="wedge1" refType="h" fact="0.84"/>
          <dgm:constr type="l" for="ch" forName="dummy1a" refType="w" fact="0.5141"/>
          <dgm:constr type="t" for="ch" forName="dummy1a" refType="h" fact="0.0659"/>
          <dgm:constr type="l" for="ch" forName="dummy1b" refType="w" fact="0.9341"/>
          <dgm:constr type="t" for="ch" forName="dummy1b" refType="h" fact="0.4859"/>
          <dgm:constr type="l" for="ch" forName="wedge1Tx" refType="w" fact="0.54"/>
          <dgm:constr type="t" for="ch" forName="wedge1Tx" refType="h" fact="0.24"/>
          <dgm:constr type="w" for="ch" forName="wedge1Tx" refType="w" fact="0.31"/>
          <dgm:constr type="h" for="ch" forName="wedge1Tx" refType="h" fact="0.23"/>
          <dgm:constr type="l" for="ch" forName="wedge2" refType="w" fact="0.0941"/>
          <dgm:constr type="t" for="ch" forName="wedge2" refType="w" fact="0.0941"/>
          <dgm:constr type="w" for="ch" forName="wedge2" refType="w" fact="0.84"/>
          <dgm:constr type="h" for="ch" forName="wedge2" refType="h" fact="0.84"/>
          <dgm:constr type="l" for="ch" forName="dummy2a" refType="w" fact="0.9341"/>
          <dgm:constr type="t" for="ch" forName="dummy2a" refType="h" fact="0.5141"/>
          <dgm:constr type="l" for="ch" forName="dummy2b" refType="w" fact="0.5141"/>
          <dgm:constr type="t" for="ch" forName="dummy2b" refType="h" fact="0.9341"/>
          <dgm:constr type="l" for="ch" forName="wedge2Tx" refType="w" fact="0.54"/>
          <dgm:constr type="t" for="ch" forName="wedge2Tx" refType="h" fact="0.53"/>
          <dgm:constr type="w" for="ch" forName="wedge2Tx" refType="w" fact="0.31"/>
          <dgm:constr type="h" for="ch" forName="wedge2Tx" refType="h" fact="0.23"/>
          <dgm:constr type="l" for="ch" forName="wedge3" refType="w" fact="0.0659"/>
          <dgm:constr type="t" for="ch" forName="wedge3" refType="w" fact="0.0941"/>
          <dgm:constr type="w" for="ch" forName="wedge3" refType="w" fact="0.84"/>
          <dgm:constr type="h" for="ch" forName="wedge3" refType="h" fact="0.84"/>
          <dgm:constr type="l" for="ch" forName="dummy3a" refType="w" fact="0.4859"/>
          <dgm:constr type="t" for="ch" forName="dummy3a" refType="h" fact="0.9341"/>
          <dgm:constr type="l" for="ch" forName="dummy3b" refType="w" fact="0.0659"/>
          <dgm:constr type="t" for="ch" forName="dummy3b" refType="h" fact="0.5141"/>
          <dgm:constr type="r" for="ch" forName="wedge3Tx" refType="w" fact="0.46"/>
          <dgm:constr type="t" for="ch" forName="wedge3Tx" refType="h" fact="0.53"/>
          <dgm:constr type="w" for="ch" forName="wedge3Tx" refType="w" fact="0.31"/>
          <dgm:constr type="h" for="ch" forName="wedge3Tx" refType="h" fact="0.23"/>
          <dgm:constr type="l" for="ch" forName="wedge4" refType="w" fact="0.0659"/>
          <dgm:constr type="t" for="ch" forName="wedge4" refType="h" fact="0.0659"/>
          <dgm:constr type="w" for="ch" forName="wedge4" refType="w" fact="0.84"/>
          <dgm:constr type="h" for="ch" forName="wedge4" refType="h" fact="0.84"/>
          <dgm:constr type="l" for="ch" forName="dummy4a" refType="w" fact="0.0659"/>
          <dgm:constr type="t" for="ch" forName="dummy4a" refType="h" fact="0.4859"/>
          <dgm:constr type="l" for="ch" forName="dummy4b" refType="w" fact="0.4859"/>
          <dgm:constr type="t" for="ch" forName="dummy4b" refType="h" fact="0.0659"/>
          <dgm:constr type="r" for="ch" forName="wedge4Tx" refType="w" fact="0.46"/>
          <dgm:constr type="t" for="ch" forName="wedge4Tx" refType="h" fact="0.24"/>
          <dgm:constr type="w" for="ch" forName="wedge4Tx" refType="w" fact="0.31"/>
          <dgm:constr type="h" for="ch" forName="wedge4Tx" refType="h" fact="0.23"/>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primFontSz" for="ch" ptType="node" op="equ"/>
        </dgm:constrLst>
      </dgm:if>
      <dgm:if name="Name5" axis="ch" ptType="node" func="cnt" op="equ" val="5">
        <dgm:constrLst>
          <dgm:constr type="l" for="ch" forName="wedge1" refType="w" fact="0.0918"/>
          <dgm:constr type="t" for="ch" forName="wedge1" refType="w" fact="0.0638"/>
          <dgm:constr type="w" for="ch" forName="wedge1" refType="w" fact="0.84"/>
          <dgm:constr type="h" for="ch" forName="wedge1" refType="h" fact="0.84"/>
          <dgm:constr type="l" for="ch" forName="dummy1a" refType="w" fact="0.5118"/>
          <dgm:constr type="t" for="ch" forName="dummy1a" refType="h" fact="0.0638"/>
          <dgm:constr type="l" for="ch" forName="dummy1b" refType="w" fact="0.9112"/>
          <dgm:constr type="t" for="ch" forName="dummy1b" refType="h" fact="0.354"/>
          <dgm:constr type="l" for="ch" forName="wedge1Tx" refType="w" fact="0.53"/>
          <dgm:constr type="t" for="ch" forName="wedge1Tx" refType="h" fact="0.205"/>
          <dgm:constr type="w" for="ch" forName="wedge1Tx" refType="w" fact="0.27"/>
          <dgm:constr type="h" for="ch" forName="wedge1Tx" refType="h" fact="0.18"/>
          <dgm:constr type="l" for="ch" forName="wedge2" refType="w" fact="0.099"/>
          <dgm:constr type="t" for="ch" forName="wedge2" refType="w" fact="0.0862"/>
          <dgm:constr type="w" for="ch" forName="wedge2" refType="w" fact="0.84"/>
          <dgm:constr type="h" for="ch" forName="wedge2" refType="h" fact="0.84"/>
          <dgm:constr type="l" for="ch" forName="dummy2a" refType="w" fact="0.9185"/>
          <dgm:constr type="t" for="ch" forName="dummy2a" refType="h" fact="0.3764"/>
          <dgm:constr type="l" for="ch" forName="dummy2b" refType="w" fact="0.7659"/>
          <dgm:constr type="t" for="ch" forName="dummy2b" refType="h" fact="0.846"/>
          <dgm:constr type="l" for="ch" forName="wedge2Tx" refType="w" fact="0.64"/>
          <dgm:constr type="t" for="ch" forName="wedge2Tx" refType="h" fact="0.47"/>
          <dgm:constr type="w" for="ch" forName="wedge2Tx" refType="w" fact="0.25"/>
          <dgm:constr type="h" for="ch" forName="wedge2Tx" refType="h" fact="0.2"/>
          <dgm:constr type="l" for="ch" forName="wedge3" refType="w" fact="0.08"/>
          <dgm:constr type="t" for="ch" forName="wedge3" refType="w" fact="0.1"/>
          <dgm:constr type="w" for="ch" forName="wedge3" refType="w" fact="0.84"/>
          <dgm:constr type="h" for="ch" forName="wedge3" refType="h" fact="0.84"/>
          <dgm:constr type="l" for="ch" forName="dummy3a" refType="w" fact="0.7469"/>
          <dgm:constr type="t" for="ch" forName="dummy3a" refType="h" fact="0.8598"/>
          <dgm:constr type="l" for="ch" forName="dummy3b" refType="w" fact="0.2531"/>
          <dgm:constr type="t" for="ch" forName="dummy3b" refType="h" fact="0.8598"/>
          <dgm:constr type="l" for="ch" forName="wedge3Tx" refType="w" fact="0.38"/>
          <dgm:constr type="t" for="ch" forName="wedge3Tx" refType="h" fact="0.69"/>
          <dgm:constr type="w" for="ch" forName="wedge3Tx" refType="w" fact="0.24"/>
          <dgm:constr type="h" for="ch" forName="wedge3Tx" refType="h" fact="0.22"/>
          <dgm:constr type="l" for="ch" forName="wedge4" refType="w" fact="0.061"/>
          <dgm:constr type="t" for="ch" forName="wedge4" refType="h" fact="0.0862"/>
          <dgm:constr type="w" for="ch" forName="wedge4" refType="w" fact="0.84"/>
          <dgm:constr type="h" for="ch" forName="wedge4" refType="h" fact="0.84"/>
          <dgm:constr type="l" for="ch" forName="dummy4a" refType="w" fact="0.2341"/>
          <dgm:constr type="t" for="ch" forName="dummy4a" refType="h" fact="0.846"/>
          <dgm:constr type="l" for="ch" forName="dummy4b" refType="w" fact="0.0815"/>
          <dgm:constr type="t" for="ch" forName="dummy4b" refType="h" fact="0.3764"/>
          <dgm:constr type="r" for="ch" forName="wedge4Tx" refType="w" fact="0.36"/>
          <dgm:constr type="t" for="ch" forName="wedge4Tx" refType="h" fact="0.47"/>
          <dgm:constr type="w" for="ch" forName="wedge4Tx" refType="w" fact="0.25"/>
          <dgm:constr type="h" for="ch" forName="wedge4Tx" refType="h" fact="0.2"/>
          <dgm:constr type="l" for="ch" forName="wedge5" refType="w" fact="0.0682"/>
          <dgm:constr type="t" for="ch" forName="wedge5" refType="h" fact="0.0638"/>
          <dgm:constr type="w" for="ch" forName="wedge5" refType="w" fact="0.84"/>
          <dgm:constr type="h" for="ch" forName="wedge5" refType="h" fact="0.84"/>
          <dgm:constr type="l" for="ch" forName="dummy5a" refType="w" fact="0.0888"/>
          <dgm:constr type="t" for="ch" forName="dummy5a" refType="h" fact="0.354"/>
          <dgm:constr type="l" for="ch" forName="dummy5b" refType="w" fact="0.4882"/>
          <dgm:constr type="t" for="ch" forName="dummy5b" refType="h" fact="0.0638"/>
          <dgm:constr type="r" for="ch" forName="wedge5Tx" refType="w" fact="0.47"/>
          <dgm:constr type="t" for="ch" forName="wedge5Tx" refType="h" fact="0.205"/>
          <dgm:constr type="w" for="ch" forName="wedge5Tx" refType="w" fact="0.27"/>
          <dgm:constr type="h" for="ch" forName="wedge5Tx" refType="h" fact="0.18"/>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primFontSz" for="ch" ptType="node" op="equ"/>
        </dgm:constrLst>
      </dgm:if>
      <dgm:if name="Name6" axis="ch" ptType="node" func="cnt" op="equ" val="6">
        <dgm:constrLst>
          <dgm:constr type="l" for="ch" forName="wedge1" refType="w" fact="0.09"/>
          <dgm:constr type="t" for="ch" forName="wedge1" refType="w" fact="0.0627"/>
          <dgm:constr type="w" for="ch" forName="wedge1" refType="w" fact="0.84"/>
          <dgm:constr type="h" for="ch" forName="wedge1" refType="h" fact="0.84"/>
          <dgm:constr type="l" for="ch" forName="dummy1a" refType="w" fact="0.51"/>
          <dgm:constr type="t" for="ch" forName="dummy1a" refType="h" fact="0.0627"/>
          <dgm:constr type="l" for="ch" forName="dummy1b" refType="w" fact="0.8737"/>
          <dgm:constr type="t" for="ch" forName="dummy1b" refType="h" fact="0.2727"/>
          <dgm:constr type="l" for="ch" forName="wedge1Tx" refType="w" fact="0.53"/>
          <dgm:constr type="t" for="ch" forName="wedge1Tx" refType="h" fact="0.17"/>
          <dgm:constr type="w" for="ch" forName="wedge1Tx" refType="w" fact="0.22"/>
          <dgm:constr type="h" for="ch" forName="wedge1Tx" refType="h" fact="0.17"/>
          <dgm:constr type="l" for="ch" forName="wedge2" refType="w" fact="0.1"/>
          <dgm:constr type="t" for="ch" forName="wedge2" refType="w" fact="0.08"/>
          <dgm:constr type="w" for="ch" forName="wedge2" refType="w" fact="0.84"/>
          <dgm:constr type="h" for="ch" forName="wedge2" refType="h" fact="0.84"/>
          <dgm:constr type="l" for="ch" forName="dummy2a" refType="w" fact="0.8837"/>
          <dgm:constr type="t" for="ch" forName="dummy2a" refType="h" fact="0.29"/>
          <dgm:constr type="l" for="ch" forName="dummy2b" refType="w" fact="0.8837"/>
          <dgm:constr type="t" for="ch" forName="dummy2b" refType="h" fact="0.71"/>
          <dgm:constr type="l" for="ch" forName="wedge2Tx" refType="w" fact="0.67"/>
          <dgm:constr type="t" for="ch" forName="wedge2Tx" refType="h" fact="0.42"/>
          <dgm:constr type="w" for="ch" forName="wedge2Tx" refType="w" fact="0.23"/>
          <dgm:constr type="h" for="ch" forName="wedge2Tx" refType="h" fact="0.165"/>
          <dgm:constr type="l" for="ch" forName="wedge3" refType="w" fact="0.09"/>
          <dgm:constr type="t" for="ch" forName="wedge3" refType="w" fact="0.0973"/>
          <dgm:constr type="w" for="ch" forName="wedge3" refType="w" fact="0.84"/>
          <dgm:constr type="h" for="ch" forName="wedge3" refType="h" fact="0.84"/>
          <dgm:constr type="l" for="ch" forName="dummy3a" refType="w" fact="0.8737"/>
          <dgm:constr type="t" for="ch" forName="dummy3a" refType="h" fact="0.7273"/>
          <dgm:constr type="l" for="ch" forName="dummy3b" refType="w" fact="0.51"/>
          <dgm:constr type="t" for="ch" forName="dummy3b" refType="h" fact="0.9373"/>
          <dgm:constr type="l" for="ch" forName="wedge3Tx" refType="w" fact="0.53"/>
          <dgm:constr type="t" for="ch" forName="wedge3Tx" refType="h" fact="0.665"/>
          <dgm:constr type="w" for="ch" forName="wedge3Tx" refType="w" fact="0.22"/>
          <dgm:constr type="h" for="ch" forName="wedge3Tx" refType="h" fact="0.17"/>
          <dgm:constr type="l" for="ch" forName="wedge4" refType="w" fact="0.07"/>
          <dgm:constr type="t" for="ch" forName="wedge4" refType="h" fact="0.0973"/>
          <dgm:constr type="w" for="ch" forName="wedge4" refType="w" fact="0.84"/>
          <dgm:constr type="h" for="ch" forName="wedge4" refType="h" fact="0.84"/>
          <dgm:constr type="l" for="ch" forName="dummy4a" refType="w" fact="0.49"/>
          <dgm:constr type="t" for="ch" forName="dummy4a" refType="h" fact="0.9373"/>
          <dgm:constr type="l" for="ch" forName="dummy4b" refType="w" fact="0.1263"/>
          <dgm:constr type="t" for="ch" forName="dummy4b" refType="h" fact="0.7273"/>
          <dgm:constr type="r" for="ch" forName="wedge4Tx" refType="w" fact="0.47"/>
          <dgm:constr type="t" for="ch" forName="wedge4Tx" refType="h" fact="0.665"/>
          <dgm:constr type="w" for="ch" forName="wedge4Tx" refType="w" fact="0.22"/>
          <dgm:constr type="h" for="ch" forName="wedge4Tx" refType="h" fact="0.17"/>
          <dgm:constr type="l" for="ch" forName="wedge5" refType="w" fact="0.06"/>
          <dgm:constr type="t" for="ch" forName="wedge5" refType="h" fact="0.08"/>
          <dgm:constr type="w" for="ch" forName="wedge5" refType="w" fact="0.84"/>
          <dgm:constr type="h" for="ch" forName="wedge5" refType="h" fact="0.84"/>
          <dgm:constr type="l" for="ch" forName="dummy5a" refType="w" fact="0.1163"/>
          <dgm:constr type="t" for="ch" forName="dummy5a" refType="h" fact="0.71"/>
          <dgm:constr type="l" for="ch" forName="dummy5b" refType="w" fact="0.1163"/>
          <dgm:constr type="t" for="ch" forName="dummy5b" refType="h" fact="0.29"/>
          <dgm:constr type="r" for="ch" forName="wedge5Tx" refType="w" fact="0.33"/>
          <dgm:constr type="t" for="ch" forName="wedge5Tx" refType="h" fact="0.42"/>
          <dgm:constr type="w" for="ch" forName="wedge5Tx" refType="w" fact="0.23"/>
          <dgm:constr type="h" for="ch" forName="wedge5Tx" refType="h" fact="0.165"/>
          <dgm:constr type="l" for="ch" forName="wedge6" refType="w" fact="0.07"/>
          <dgm:constr type="t" for="ch" forName="wedge6" refType="h" fact="0.0627"/>
          <dgm:constr type="w" for="ch" forName="wedge6" refType="w" fact="0.84"/>
          <dgm:constr type="h" for="ch" forName="wedge6" refType="h" fact="0.84"/>
          <dgm:constr type="l" for="ch" forName="dummy6a" refType="w" fact="0.1263"/>
          <dgm:constr type="t" for="ch" forName="dummy6a" refType="h" fact="0.2727"/>
          <dgm:constr type="l" for="ch" forName="dummy6b" refType="w" fact="0.49"/>
          <dgm:constr type="t" for="ch" forName="dummy6b" refType="h" fact="0.0627"/>
          <dgm:constr type="r" for="ch" forName="wedge6Tx" refType="w" fact="0.47"/>
          <dgm:constr type="t" for="ch" forName="wedge6Tx" refType="h" fact="0.17"/>
          <dgm:constr type="w" for="ch" forName="wedge6Tx" refType="w" fact="0.22"/>
          <dgm:constr type="h" for="ch" forName="wedge6Tx" refType="h" fact="0.17"/>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h" for="ch" forName="arrowWedge6" refType="w" fact="0.08"/>
          <dgm:constr type="diam" for="ch" forName="arrowWedge6" refType="w" fact="0.84"/>
          <dgm:constr type="l" for="ch" forName="arrowWedge6" refType="w" fact="0.5"/>
          <dgm:constr type="t" for="ch" forName="arrowWedge6" refType="w" fact="0.5"/>
          <dgm:constr type="primFontSz" for="ch" ptType="node" op="equ"/>
        </dgm:constrLst>
      </dgm:if>
      <dgm:else name="Name7">
        <dgm:constrLst>
          <dgm:constr type="l" for="ch" forName="wedge1" refType="w" fact="0.0887"/>
          <dgm:constr type="t" for="ch" forName="wedge1" refType="w" fact="0.062"/>
          <dgm:constr type="w" for="ch" forName="wedge1" refType="w" fact="0.84"/>
          <dgm:constr type="h" for="ch" forName="wedge1" refType="h" fact="0.84"/>
          <dgm:constr type="l" for="ch" forName="dummy1a" refType="w" fact="0.5087"/>
          <dgm:constr type="t" for="ch" forName="dummy1a" refType="h" fact="0.062"/>
          <dgm:constr type="l" for="ch" forName="dummy1b" refType="w" fact="0.837"/>
          <dgm:constr type="t" for="ch" forName="dummy1b" refType="h" fact="0.2201"/>
          <dgm:constr type="l" for="ch" forName="wedge1Tx" refType="w" fact="0.53"/>
          <dgm:constr type="t" for="ch" forName="wedge1Tx" refType="h" fact="0.14"/>
          <dgm:constr type="w" for="ch" forName="wedge1Tx" refType="w" fact="0.2"/>
          <dgm:constr type="h" for="ch" forName="wedge1Tx" refType="h" fact="0.16"/>
          <dgm:constr type="l" for="ch" forName="wedge2" refType="w" fact="0.0995"/>
          <dgm:constr type="t" for="ch" forName="wedge2" refType="w" fact="0.0755"/>
          <dgm:constr type="w" for="ch" forName="wedge2" refType="w" fact="0.84"/>
          <dgm:constr type="h" for="ch" forName="wedge2" refType="h" fact="0.84"/>
          <dgm:constr type="l" for="ch" forName="dummy2a" refType="w" fact="0.8479"/>
          <dgm:constr type="t" for="ch" forName="dummy2a" refType="h" fact="0.2337"/>
          <dgm:constr type="l" for="ch" forName="dummy2b" refType="w" fact="0.929"/>
          <dgm:constr type="t" for="ch" forName="dummy2b" refType="h" fact="0.589"/>
          <dgm:constr type="l" for="ch" forName="wedge2Tx" refType="w" fact="0.67"/>
          <dgm:constr type="t" for="ch" forName="wedge2Tx" refType="h" fact="0.38"/>
          <dgm:constr type="w" for="ch" forName="wedge2Tx" refType="w" fact="0.23"/>
          <dgm:constr type="h" for="ch" forName="wedge2Tx" refType="h" fact="0.14"/>
          <dgm:constr type="l" for="ch" forName="wedge3" refType="w" fact="0.0956"/>
          <dgm:constr type="t" for="ch" forName="wedge3" refType="w" fact="0.0925"/>
          <dgm:constr type="w" for="ch" forName="wedge3" refType="w" fact="0.84"/>
          <dgm:constr type="h" for="ch" forName="wedge3" refType="h" fact="0.84"/>
          <dgm:constr type="l" for="ch" forName="dummy3a" refType="w" fact="0.9251"/>
          <dgm:constr type="t" for="ch" forName="dummy3a" refType="h" fact="0.6059"/>
          <dgm:constr type="l" for="ch" forName="dummy3b" refType="w" fact="0.6979"/>
          <dgm:constr type="t" for="ch" forName="dummy3b" refType="h" fact="0.8909"/>
          <dgm:constr type="l" for="ch" forName="wedge3Tx" refType="w" fact="0.635"/>
          <dgm:constr type="t" for="ch" forName="wedge3Tx" refType="h" fact="0.59"/>
          <dgm:constr type="w" for="ch" forName="wedge3Tx" refType="w" fact="0.2"/>
          <dgm:constr type="h" for="ch" forName="wedge3Tx" refType="h" fact="0.155"/>
          <dgm:constr type="l" for="ch" forName="wedge4" refType="w" fact="0.08"/>
          <dgm:constr type="t" for="ch" forName="wedge4" refType="h" fact="0.1"/>
          <dgm:constr type="w" for="ch" forName="wedge4" refType="w" fact="0.84"/>
          <dgm:constr type="h" for="ch" forName="wedge4" refType="h" fact="0.84"/>
          <dgm:constr type="l" for="ch" forName="dummy4a" refType="w" fact="0.6822"/>
          <dgm:constr type="t" for="ch" forName="dummy4a" refType="h" fact="0.8984"/>
          <dgm:constr type="l" for="ch" forName="dummy4b" refType="w" fact="0.3178"/>
          <dgm:constr type="t" for="ch" forName="dummy4b" refType="h" fact="0.8984"/>
          <dgm:constr type="l" for="ch" forName="wedge4Tx" refType="w" fact="0.4025"/>
          <dgm:constr type="t" for="ch" forName="wedge4Tx" refType="h" fact="0.76"/>
          <dgm:constr type="w" for="ch" forName="wedge4Tx" refType="w" fact="0.195"/>
          <dgm:constr type="h" for="ch" forName="wedge4Tx" refType="h" fact="0.14"/>
          <dgm:constr type="l" for="ch" forName="wedge5" refType="w" fact="0.0644"/>
          <dgm:constr type="t" for="ch" forName="wedge5" refType="h" fact="0.0925"/>
          <dgm:constr type="w" for="ch" forName="wedge5" refType="w" fact="0.84"/>
          <dgm:constr type="h" for="ch" forName="wedge5" refType="h" fact="0.84"/>
          <dgm:constr type="l" for="ch" forName="dummy5a" refType="w" fact="0.3021"/>
          <dgm:constr type="t" for="ch" forName="dummy5a" refType="h" fact="0.8909"/>
          <dgm:constr type="l" for="ch" forName="dummy5b" refType="w" fact="0.0749"/>
          <dgm:constr type="t" for="ch" forName="dummy5b" refType="h" fact="0.6059"/>
          <dgm:constr type="r" for="ch" forName="wedge5Tx" refType="w" fact="0.365"/>
          <dgm:constr type="t" for="ch" forName="wedge5Tx" refType="h" fact="0.59"/>
          <dgm:constr type="w" for="ch" forName="wedge5Tx" refType="w" fact="0.2"/>
          <dgm:constr type="h" for="ch" forName="wedge5Tx" refType="h" fact="0.155"/>
          <dgm:constr type="l" for="ch" forName="wedge6" refType="w" fact="0.0605"/>
          <dgm:constr type="t" for="ch" forName="wedge6" refType="h" fact="0.0755"/>
          <dgm:constr type="w" for="ch" forName="wedge6" refType="w" fact="0.84"/>
          <dgm:constr type="h" for="ch" forName="wedge6" refType="h" fact="0.84"/>
          <dgm:constr type="l" for="ch" forName="dummy6a" refType="w" fact="0.071"/>
          <dgm:constr type="t" for="ch" forName="dummy6a" refType="h" fact="0.589"/>
          <dgm:constr type="l" for="ch" forName="dummy6b" refType="w" fact="0.1521"/>
          <dgm:constr type="t" for="ch" forName="dummy6b" refType="h" fact="0.2337"/>
          <dgm:constr type="r" for="ch" forName="wedge6Tx" refType="w" fact="0.33"/>
          <dgm:constr type="t" for="ch" forName="wedge6Tx" refType="h" fact="0.38"/>
          <dgm:constr type="w" for="ch" forName="wedge6Tx" refType="w" fact="0.23"/>
          <dgm:constr type="h" for="ch" forName="wedge6Tx" refType="h" fact="0.14"/>
          <dgm:constr type="l" for="ch" forName="wedge7" refType="w" fact="0.0713"/>
          <dgm:constr type="t" for="ch" forName="wedge7" refType="h" fact="0.062"/>
          <dgm:constr type="w" for="ch" forName="wedge7" refType="w" fact="0.84"/>
          <dgm:constr type="h" for="ch" forName="wedge7" refType="h" fact="0.84"/>
          <dgm:constr type="l" for="ch" forName="dummy7a" refType="w" fact="0.163"/>
          <dgm:constr type="t" for="ch" forName="dummy7a" refType="h" fact="0.2201"/>
          <dgm:constr type="l" for="ch" forName="dummy7b" refType="w" fact="0.4913"/>
          <dgm:constr type="t" for="ch" forName="dummy7b" refType="h" fact="0.062"/>
          <dgm:constr type="r" for="ch" forName="wedge7Tx" refType="w" fact="0.47"/>
          <dgm:constr type="t" for="ch" forName="wedge7Tx" refType="h" fact="0.14"/>
          <dgm:constr type="w" for="ch" forName="wedge7Tx" refType="w" fact="0.2"/>
          <dgm:constr type="h" for="ch" forName="wedge7Tx" refType="h" fact="0.16"/>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h" for="ch" forName="arrowWedge6" refType="w" fact="0.08"/>
          <dgm:constr type="diam" for="ch" forName="arrowWedge6" refType="w" fact="0.84"/>
          <dgm:constr type="l" for="ch" forName="arrowWedge6" refType="w" fact="0.5"/>
          <dgm:constr type="t" for="ch" forName="arrowWedge6" refType="w" fact="0.5"/>
          <dgm:constr type="h" for="ch" forName="arrowWedge7" refType="w" fact="0.08"/>
          <dgm:constr type="diam" for="ch" forName="arrowWedge7" refType="w" fact="0.84"/>
          <dgm:constr type="l" for="ch" forName="arrowWedge7" refType="w" fact="0.5"/>
          <dgm:constr type="t" for="ch" forName="arrowWedge7" refType="w" fact="0.5"/>
          <dgm:constr type="primFontSz" for="ch" ptType="node" op="equ"/>
        </dgm:constrLst>
      </dgm:else>
    </dgm:choose>
    <dgm:ruleLst/>
    <dgm:choose name="Name8">
      <dgm:if name="Name9" axis="ch" ptType="node" func="cnt" op="gte" val="1">
        <dgm:layoutNode name="wedge1">
          <dgm:alg type="sp"/>
          <dgm:choose name="Name10">
            <dgm:if name="Name11" axis="ch" ptType="node" func="cnt" op="equ" val="1">
              <dgm:shape xmlns:r="http://schemas.openxmlformats.org/officeDocument/2006/relationships" type="ellipse" r:blip="">
                <dgm:adjLst/>
              </dgm:shape>
            </dgm:if>
            <dgm:if name="Name12" axis="ch" ptType="node" func="cnt" op="equ" val="2">
              <dgm:shape xmlns:r="http://schemas.openxmlformats.org/officeDocument/2006/relationships" type="pie" r:blip="">
                <dgm:adjLst>
                  <dgm:adj idx="1" val="270"/>
                  <dgm:adj idx="2" val="90"/>
                </dgm:adjLst>
              </dgm:shape>
            </dgm:if>
            <dgm:if name="Name13" axis="ch" ptType="node" func="cnt" op="equ" val="3">
              <dgm:shape xmlns:r="http://schemas.openxmlformats.org/officeDocument/2006/relationships" type="pie" r:blip="">
                <dgm:adjLst>
                  <dgm:adj idx="1" val="270"/>
                  <dgm:adj idx="2" val="30"/>
                </dgm:adjLst>
              </dgm:shape>
            </dgm:if>
            <dgm:if name="Name14" axis="ch" ptType="node" func="cnt" op="equ" val="4">
              <dgm:shape xmlns:r="http://schemas.openxmlformats.org/officeDocument/2006/relationships" type="pie" r:blip="">
                <dgm:adjLst>
                  <dgm:adj idx="1" val="270"/>
                  <dgm:adj idx="2" val="0"/>
                </dgm:adjLst>
              </dgm:shape>
            </dgm:if>
            <dgm:if name="Name15" axis="ch" ptType="node" func="cnt" op="equ" val="5">
              <dgm:shape xmlns:r="http://schemas.openxmlformats.org/officeDocument/2006/relationships" type="pie" r:blip="">
                <dgm:adjLst>
                  <dgm:adj idx="1" val="270"/>
                  <dgm:adj idx="2" val="342"/>
                </dgm:adjLst>
              </dgm:shape>
            </dgm:if>
            <dgm:if name="Name16" axis="ch" ptType="node" func="cnt" op="equ" val="6">
              <dgm:shape xmlns:r="http://schemas.openxmlformats.org/officeDocument/2006/relationships" type="pie" r:blip="">
                <dgm:adjLst>
                  <dgm:adj idx="1" val="270"/>
                  <dgm:adj idx="2" val="330"/>
                </dgm:adjLst>
              </dgm:shape>
            </dgm:if>
            <dgm:else name="Name17">
              <dgm:shape xmlns:r="http://schemas.openxmlformats.org/officeDocument/2006/relationships" type="pie" r:blip="">
                <dgm:adjLst>
                  <dgm:adj idx="1" val="270"/>
                  <dgm:adj idx="2" val="321.4286"/>
                </dgm:adjLst>
              </dgm:shape>
            </dgm:else>
          </dgm:choose>
          <dgm:choose name="Name18">
            <dgm:if name="Name19" func="var" arg="dir" op="equ" val="norm">
              <dgm:presOf axis="ch desOrSelf" ptType="node node" st="1 1" cnt="1 0"/>
            </dgm:if>
            <dgm:else name="Name20">
              <dgm:choose name="Name21">
                <dgm:if name="Name22" axis="ch" ptType="node" func="cnt" op="equ" val="1">
                  <dgm:presOf axis="ch desOrSelf" ptType="node node" st="1 1" cnt="1 0"/>
                </dgm:if>
                <dgm:if name="Name23" axis="ch" ptType="node" func="cnt" op="equ" val="2">
                  <dgm:presOf axis="ch desOrSelf" ptType="node node" st="2 1" cnt="1 0"/>
                </dgm:if>
                <dgm:if name="Name24" axis="ch" ptType="node" func="cnt" op="equ" val="3">
                  <dgm:presOf axis="ch desOrSelf" ptType="node node" st="3 1" cnt="1 0"/>
                </dgm:if>
                <dgm:if name="Name25" axis="ch" ptType="node" func="cnt" op="equ" val="4">
                  <dgm:presOf axis="ch desOrSelf" ptType="node node" st="4 1" cnt="1 0"/>
                </dgm:if>
                <dgm:if name="Name26" axis="ch" ptType="node" func="cnt" op="equ" val="5">
                  <dgm:presOf axis="ch desOrSelf" ptType="node node" st="5 1" cnt="1 0"/>
                </dgm:if>
                <dgm:if name="Name27" axis="ch" ptType="node" func="cnt" op="equ" val="6">
                  <dgm:presOf axis="ch desOrSelf" ptType="node node" st="6 1" cnt="1 0"/>
                </dgm:if>
                <dgm:else name="Name28">
                  <dgm:presOf axis="ch desOrSelf" ptType="node node" st="7 1" cnt="1 0"/>
                </dgm:else>
              </dgm:choose>
            </dgm:else>
          </dgm:choose>
          <dgm:constrLst/>
          <dgm:ruleLst/>
        </dgm:layoutNode>
        <dgm:layoutNode name="dummy1a" moveWith="wedge1">
          <dgm:alg type="sp"/>
          <dgm:shape xmlns:r="http://schemas.openxmlformats.org/officeDocument/2006/relationships" r:blip="">
            <dgm:adjLst/>
          </dgm:shape>
          <dgm:presOf/>
          <dgm:constrLst>
            <dgm:constr type="w" val="1"/>
            <dgm:constr type="h" val="1"/>
          </dgm:constrLst>
          <dgm:ruleLst/>
        </dgm:layoutNode>
        <dgm:layoutNode name="dummy1b" moveWith="wedge1">
          <dgm:alg type="sp"/>
          <dgm:shape xmlns:r="http://schemas.openxmlformats.org/officeDocument/2006/relationships" r:blip="">
            <dgm:adjLst/>
          </dgm:shape>
          <dgm:presOf/>
          <dgm:constrLst>
            <dgm:constr type="w" val="1"/>
            <dgm:constr type="h" val="1"/>
          </dgm:constrLst>
          <dgm:ruleLst/>
        </dgm:layoutNode>
        <dgm:layoutNode name="wedge1Tx" moveWith="wedge1">
          <dgm:varLst>
            <dgm:chMax val="0"/>
            <dgm:chPref val="0"/>
            <dgm:bulletEnabled val="1"/>
          </dgm:varLst>
          <dgm:alg type="tx"/>
          <dgm:shape xmlns:r="http://schemas.openxmlformats.org/officeDocument/2006/relationships" type="rect" r:blip="" hideGeom="1">
            <dgm:adjLst/>
          </dgm:shape>
          <dgm:choose name="Name29">
            <dgm:if name="Name30" func="var" arg="dir" op="equ" val="norm">
              <dgm:presOf axis="ch desOrSelf" ptType="node node" st="1 1" cnt="1 0"/>
            </dgm:if>
            <dgm:else name="Name31">
              <dgm:choose name="Name32">
                <dgm:if name="Name33" axis="ch" ptType="node" func="cnt" op="equ" val="1">
                  <dgm:presOf axis="ch desOrSelf" ptType="node node" st="1 1" cnt="1 0"/>
                </dgm:if>
                <dgm:if name="Name34" axis="ch" ptType="node" func="cnt" op="equ" val="2">
                  <dgm:presOf axis="ch desOrSelf" ptType="node node" st="2 1" cnt="1 0"/>
                </dgm:if>
                <dgm:if name="Name35" axis="ch" ptType="node" func="cnt" op="equ" val="3">
                  <dgm:presOf axis="ch desOrSelf" ptType="node node" st="3 1" cnt="1 0"/>
                </dgm:if>
                <dgm:if name="Name36" axis="ch" ptType="node" func="cnt" op="equ" val="4">
                  <dgm:presOf axis="ch desOrSelf" ptType="node node" st="4 1" cnt="1 0"/>
                </dgm:if>
                <dgm:if name="Name37" axis="ch" ptType="node" func="cnt" op="equ" val="5">
                  <dgm:presOf axis="ch desOrSelf" ptType="node node" st="5 1" cnt="1 0"/>
                </dgm:if>
                <dgm:if name="Name38" axis="ch" ptType="node" func="cnt" op="equ" val="6">
                  <dgm:presOf axis="ch desOrSelf" ptType="node node" st="6 1" cnt="1 0"/>
                </dgm:if>
                <dgm:else name="Name39">
                  <dgm:presOf axis="ch desOrSelf" ptType="node node" st="7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40"/>
    </dgm:choose>
    <dgm:choose name="Name41">
      <dgm:if name="Name42" axis="ch" ptType="node" func="cnt" op="gte" val="2">
        <dgm:layoutNode name="wedge2">
          <dgm:alg type="sp"/>
          <dgm:choose name="Name43">
            <dgm:if name="Name44" axis="ch" ptType="node" func="cnt" op="equ" val="2">
              <dgm:shape xmlns:r="http://schemas.openxmlformats.org/officeDocument/2006/relationships" type="pie" r:blip="">
                <dgm:adjLst>
                  <dgm:adj idx="1" val="90"/>
                  <dgm:adj idx="2" val="270"/>
                </dgm:adjLst>
              </dgm:shape>
            </dgm:if>
            <dgm:if name="Name45" axis="ch" ptType="node" func="cnt" op="equ" val="3">
              <dgm:shape xmlns:r="http://schemas.openxmlformats.org/officeDocument/2006/relationships" type="pie" r:blip="">
                <dgm:adjLst>
                  <dgm:adj idx="1" val="30"/>
                  <dgm:adj idx="2" val="150"/>
                </dgm:adjLst>
              </dgm:shape>
            </dgm:if>
            <dgm:if name="Name46" axis="ch" ptType="node" func="cnt" op="equ" val="4">
              <dgm:shape xmlns:r="http://schemas.openxmlformats.org/officeDocument/2006/relationships" type="pie" r:blip="">
                <dgm:adjLst>
                  <dgm:adj idx="1" val="0"/>
                  <dgm:adj idx="2" val="90"/>
                </dgm:adjLst>
              </dgm:shape>
            </dgm:if>
            <dgm:if name="Name47" axis="ch" ptType="node" func="cnt" op="equ" val="5">
              <dgm:shape xmlns:r="http://schemas.openxmlformats.org/officeDocument/2006/relationships" type="pie" r:blip="">
                <dgm:adjLst>
                  <dgm:adj idx="1" val="342"/>
                  <dgm:adj idx="2" val="54"/>
                </dgm:adjLst>
              </dgm:shape>
            </dgm:if>
            <dgm:if name="Name48" axis="ch" ptType="node" func="cnt" op="equ" val="6">
              <dgm:shape xmlns:r="http://schemas.openxmlformats.org/officeDocument/2006/relationships" type="pie" r:blip="">
                <dgm:adjLst>
                  <dgm:adj idx="1" val="330"/>
                  <dgm:adj idx="2" val="30"/>
                </dgm:adjLst>
              </dgm:shape>
            </dgm:if>
            <dgm:else name="Name49">
              <dgm:shape xmlns:r="http://schemas.openxmlformats.org/officeDocument/2006/relationships" type="pie" r:blip="">
                <dgm:adjLst>
                  <dgm:adj idx="1" val="321.4286"/>
                  <dgm:adj idx="2" val="12.85714"/>
                </dgm:adjLst>
              </dgm:shape>
            </dgm:else>
          </dgm:choose>
          <dgm:choose name="Name50">
            <dgm:if name="Name51" func="var" arg="dir" op="equ" val="norm">
              <dgm:presOf axis="ch desOrSelf" ptType="node node" st="2 1" cnt="1 0"/>
            </dgm:if>
            <dgm:else name="Name52">
              <dgm:choose name="Name53">
                <dgm:if name="Name54" axis="ch" ptType="node" func="cnt" op="equ" val="2">
                  <dgm:presOf axis="ch desOrSelf" ptType="node node" st="1 1" cnt="1 0"/>
                </dgm:if>
                <dgm:if name="Name55" axis="ch" ptType="node" func="cnt" op="equ" val="3">
                  <dgm:presOf axis="ch desOrSelf" ptType="node node" st="2 1" cnt="1 0"/>
                </dgm:if>
                <dgm:if name="Name56" axis="ch" ptType="node" func="cnt" op="equ" val="4">
                  <dgm:presOf axis="ch desOrSelf" ptType="node node" st="3 1" cnt="1 0"/>
                </dgm:if>
                <dgm:if name="Name57" axis="ch" ptType="node" func="cnt" op="equ" val="5">
                  <dgm:presOf axis="ch desOrSelf" ptType="node node" st="4 1" cnt="1 0"/>
                </dgm:if>
                <dgm:if name="Name58" axis="ch" ptType="node" func="cnt" op="equ" val="6">
                  <dgm:presOf axis="ch desOrSelf" ptType="node node" st="5 1" cnt="1 0"/>
                </dgm:if>
                <dgm:else name="Name59">
                  <dgm:presOf axis="ch desOrSelf" ptType="node node" st="6 1" cnt="1 0"/>
                </dgm:else>
              </dgm:choose>
            </dgm:else>
          </dgm:choose>
          <dgm:constrLst/>
          <dgm:ruleLst/>
        </dgm:layoutNode>
        <dgm:layoutNode name="dummy2a" moveWith="wedge2">
          <dgm:alg type="sp"/>
          <dgm:shape xmlns:r="http://schemas.openxmlformats.org/officeDocument/2006/relationships" r:blip="">
            <dgm:adjLst/>
          </dgm:shape>
          <dgm:presOf/>
          <dgm:constrLst>
            <dgm:constr type="w" val="1"/>
            <dgm:constr type="h" val="1"/>
          </dgm:constrLst>
          <dgm:ruleLst/>
        </dgm:layoutNode>
        <dgm:layoutNode name="dummy2b" moveWith="wedge2">
          <dgm:alg type="sp"/>
          <dgm:shape xmlns:r="http://schemas.openxmlformats.org/officeDocument/2006/relationships" r:blip="">
            <dgm:adjLst/>
          </dgm:shape>
          <dgm:presOf/>
          <dgm:constrLst>
            <dgm:constr type="w" val="1"/>
            <dgm:constr type="h" val="1"/>
          </dgm:constrLst>
          <dgm:ruleLst/>
        </dgm:layoutNode>
        <dgm:layoutNode name="wedge2Tx" moveWith="wedge2">
          <dgm:varLst>
            <dgm:chMax val="0"/>
            <dgm:chPref val="0"/>
            <dgm:bulletEnabled val="1"/>
          </dgm:varLst>
          <dgm:alg type="tx"/>
          <dgm:shape xmlns:r="http://schemas.openxmlformats.org/officeDocument/2006/relationships" type="rect" r:blip="" hideGeom="1">
            <dgm:adjLst/>
          </dgm:shape>
          <dgm:choose name="Name60">
            <dgm:if name="Name61" func="var" arg="dir" op="equ" val="norm">
              <dgm:presOf axis="ch desOrSelf" ptType="node node" st="2 1" cnt="1 0"/>
            </dgm:if>
            <dgm:else name="Name62">
              <dgm:choose name="Name63">
                <dgm:if name="Name64" axis="ch" ptType="node" func="cnt" op="equ" val="2">
                  <dgm:presOf axis="ch desOrSelf" ptType="node node" st="1 1" cnt="1 0"/>
                </dgm:if>
                <dgm:if name="Name65" axis="ch" ptType="node" func="cnt" op="equ" val="3">
                  <dgm:presOf axis="ch desOrSelf" ptType="node node" st="2 1" cnt="1 0"/>
                </dgm:if>
                <dgm:if name="Name66" axis="ch" ptType="node" func="cnt" op="equ" val="4">
                  <dgm:presOf axis="ch desOrSelf" ptType="node node" st="3 1" cnt="1 0"/>
                </dgm:if>
                <dgm:if name="Name67" axis="ch" ptType="node" func="cnt" op="equ" val="5">
                  <dgm:presOf axis="ch desOrSelf" ptType="node node" st="4 1" cnt="1 0"/>
                </dgm:if>
                <dgm:if name="Name68" axis="ch" ptType="node" func="cnt" op="equ" val="6">
                  <dgm:presOf axis="ch desOrSelf" ptType="node node" st="5 1" cnt="1 0"/>
                </dgm:if>
                <dgm:else name="Name69">
                  <dgm:presOf axis="ch desOrSelf" ptType="node node" st="6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70"/>
    </dgm:choose>
    <dgm:choose name="Name71">
      <dgm:if name="Name72" axis="ch" ptType="node" func="cnt" op="gte" val="3">
        <dgm:layoutNode name="wedge3">
          <dgm:alg type="sp"/>
          <dgm:choose name="Name73">
            <dgm:if name="Name74" axis="ch" ptType="node" func="cnt" op="equ" val="3">
              <dgm:shape xmlns:r="http://schemas.openxmlformats.org/officeDocument/2006/relationships" type="pie" r:blip="">
                <dgm:adjLst>
                  <dgm:adj idx="1" val="150"/>
                  <dgm:adj idx="2" val="270"/>
                </dgm:adjLst>
              </dgm:shape>
            </dgm:if>
            <dgm:if name="Name75" axis="ch" ptType="node" func="cnt" op="equ" val="4">
              <dgm:shape xmlns:r="http://schemas.openxmlformats.org/officeDocument/2006/relationships" type="pie" r:blip="">
                <dgm:adjLst>
                  <dgm:adj idx="1" val="90"/>
                  <dgm:adj idx="2" val="180"/>
                </dgm:adjLst>
              </dgm:shape>
            </dgm:if>
            <dgm:if name="Name76" axis="ch" ptType="node" func="cnt" op="equ" val="5">
              <dgm:shape xmlns:r="http://schemas.openxmlformats.org/officeDocument/2006/relationships" type="pie" r:blip="">
                <dgm:adjLst>
                  <dgm:adj idx="1" val="54"/>
                  <dgm:adj idx="2" val="126"/>
                </dgm:adjLst>
              </dgm:shape>
            </dgm:if>
            <dgm:if name="Name77" axis="ch" ptType="node" func="cnt" op="equ" val="6">
              <dgm:shape xmlns:r="http://schemas.openxmlformats.org/officeDocument/2006/relationships" type="pie" r:blip="">
                <dgm:adjLst>
                  <dgm:adj idx="1" val="30"/>
                  <dgm:adj idx="2" val="90"/>
                </dgm:adjLst>
              </dgm:shape>
            </dgm:if>
            <dgm:else name="Name78">
              <dgm:shape xmlns:r="http://schemas.openxmlformats.org/officeDocument/2006/relationships" type="pie" r:blip="">
                <dgm:adjLst>
                  <dgm:adj idx="1" val="12.85714"/>
                  <dgm:adj idx="2" val="64.28571"/>
                </dgm:adjLst>
              </dgm:shape>
            </dgm:else>
          </dgm:choose>
          <dgm:choose name="Name79">
            <dgm:if name="Name80" func="var" arg="dir" op="equ" val="norm">
              <dgm:presOf axis="ch desOrSelf" ptType="node node" st="3 1" cnt="1 0"/>
            </dgm:if>
            <dgm:else name="Name81">
              <dgm:choose name="Name82">
                <dgm:if name="Name83" axis="ch" ptType="node" func="cnt" op="equ" val="3">
                  <dgm:presOf axis="ch desOrSelf" ptType="node node" st="1 1" cnt="1 0"/>
                </dgm:if>
                <dgm:if name="Name84" axis="ch" ptType="node" func="cnt" op="equ" val="4">
                  <dgm:presOf axis="ch desOrSelf" ptType="node node" st="2 1" cnt="1 0"/>
                </dgm:if>
                <dgm:if name="Name85" axis="ch" ptType="node" func="cnt" op="equ" val="5">
                  <dgm:presOf axis="ch desOrSelf" ptType="node node" st="3 1" cnt="1 0"/>
                </dgm:if>
                <dgm:if name="Name86" axis="ch" ptType="node" func="cnt" op="equ" val="6">
                  <dgm:presOf axis="ch desOrSelf" ptType="node node" st="4 1" cnt="1 0"/>
                </dgm:if>
                <dgm:else name="Name87">
                  <dgm:presOf axis="ch desOrSelf" ptType="node node" st="5 1" cnt="1 0"/>
                </dgm:else>
              </dgm:choose>
            </dgm:else>
          </dgm:choose>
          <dgm:constrLst/>
          <dgm:ruleLst/>
        </dgm:layoutNode>
        <dgm:layoutNode name="dummy3a" moveWith="wedge3">
          <dgm:alg type="sp"/>
          <dgm:shape xmlns:r="http://schemas.openxmlformats.org/officeDocument/2006/relationships" r:blip="">
            <dgm:adjLst/>
          </dgm:shape>
          <dgm:presOf/>
          <dgm:constrLst>
            <dgm:constr type="w" val="1"/>
            <dgm:constr type="h" val="1"/>
          </dgm:constrLst>
          <dgm:ruleLst/>
        </dgm:layoutNode>
        <dgm:layoutNode name="dummy3b" moveWith="wedge3">
          <dgm:alg type="sp"/>
          <dgm:shape xmlns:r="http://schemas.openxmlformats.org/officeDocument/2006/relationships" r:blip="">
            <dgm:adjLst/>
          </dgm:shape>
          <dgm:presOf/>
          <dgm:constrLst>
            <dgm:constr type="w" val="1"/>
            <dgm:constr type="h" val="1"/>
          </dgm:constrLst>
          <dgm:ruleLst/>
        </dgm:layoutNode>
        <dgm:layoutNode name="wedge3Tx" moveWith="wedge3">
          <dgm:varLst>
            <dgm:chMax val="0"/>
            <dgm:chPref val="0"/>
            <dgm:bulletEnabled val="1"/>
          </dgm:varLst>
          <dgm:alg type="tx"/>
          <dgm:shape xmlns:r="http://schemas.openxmlformats.org/officeDocument/2006/relationships" type="rect" r:blip="" hideGeom="1">
            <dgm:adjLst/>
          </dgm:shape>
          <dgm:choose name="Name88">
            <dgm:if name="Name89" func="var" arg="dir" op="equ" val="norm">
              <dgm:presOf axis="ch desOrSelf" ptType="node node" st="3 1" cnt="1 0"/>
            </dgm:if>
            <dgm:else name="Name90">
              <dgm:choose name="Name91">
                <dgm:if name="Name92" axis="ch" ptType="node" func="cnt" op="equ" val="3">
                  <dgm:presOf axis="ch desOrSelf" ptType="node node" st="1 1" cnt="1 0"/>
                </dgm:if>
                <dgm:if name="Name93" axis="ch" ptType="node" func="cnt" op="equ" val="4">
                  <dgm:presOf axis="ch desOrSelf" ptType="node node" st="2 1" cnt="1 0"/>
                </dgm:if>
                <dgm:if name="Name94" axis="ch" ptType="node" func="cnt" op="equ" val="5">
                  <dgm:presOf axis="ch desOrSelf" ptType="node node" st="3 1" cnt="1 0"/>
                </dgm:if>
                <dgm:if name="Name95" axis="ch" ptType="node" func="cnt" op="equ" val="6">
                  <dgm:presOf axis="ch desOrSelf" ptType="node node" st="4 1" cnt="1 0"/>
                </dgm:if>
                <dgm:else name="Name96">
                  <dgm:presOf axis="ch desOrSelf" ptType="node node" st="5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97"/>
    </dgm:choose>
    <dgm:choose name="Name98">
      <dgm:if name="Name99" axis="ch" ptType="node" func="cnt" op="gte" val="4">
        <dgm:layoutNode name="wedge4">
          <dgm:alg type="sp"/>
          <dgm:choose name="Name100">
            <dgm:if name="Name101" axis="ch" ptType="node" func="cnt" op="equ" val="4">
              <dgm:shape xmlns:r="http://schemas.openxmlformats.org/officeDocument/2006/relationships" type="pie" r:blip="">
                <dgm:adjLst>
                  <dgm:adj idx="1" val="180"/>
                  <dgm:adj idx="2" val="270"/>
                </dgm:adjLst>
              </dgm:shape>
            </dgm:if>
            <dgm:if name="Name102" axis="ch" ptType="node" func="cnt" op="equ" val="5">
              <dgm:shape xmlns:r="http://schemas.openxmlformats.org/officeDocument/2006/relationships" type="pie" r:blip="">
                <dgm:adjLst>
                  <dgm:adj idx="1" val="126"/>
                  <dgm:adj idx="2" val="198"/>
                </dgm:adjLst>
              </dgm:shape>
            </dgm:if>
            <dgm:if name="Name103" axis="ch" ptType="node" func="cnt" op="equ" val="6">
              <dgm:shape xmlns:r="http://schemas.openxmlformats.org/officeDocument/2006/relationships" type="pie" r:blip="">
                <dgm:adjLst>
                  <dgm:adj idx="1" val="90"/>
                  <dgm:adj idx="2" val="150"/>
                </dgm:adjLst>
              </dgm:shape>
            </dgm:if>
            <dgm:else name="Name104">
              <dgm:shape xmlns:r="http://schemas.openxmlformats.org/officeDocument/2006/relationships" type="pie" r:blip="">
                <dgm:adjLst>
                  <dgm:adj idx="1" val="64.2871"/>
                  <dgm:adj idx="2" val="115.7143"/>
                </dgm:adjLst>
              </dgm:shape>
            </dgm:else>
          </dgm:choose>
          <dgm:choose name="Name105">
            <dgm:if name="Name106" func="var" arg="dir" op="equ" val="norm">
              <dgm:presOf axis="ch desOrSelf" ptType="node node" st="4 1" cnt="1 0"/>
            </dgm:if>
            <dgm:else name="Name107">
              <dgm:choose name="Name108">
                <dgm:if name="Name109" axis="ch" ptType="node" func="cnt" op="equ" val="4">
                  <dgm:presOf axis="ch desOrSelf" ptType="node node" st="1 1" cnt="1 0"/>
                </dgm:if>
                <dgm:if name="Name110" axis="ch" ptType="node" func="cnt" op="equ" val="5">
                  <dgm:presOf axis="ch desOrSelf" ptType="node node" st="2 1" cnt="1 0"/>
                </dgm:if>
                <dgm:if name="Name111" axis="ch" ptType="node" func="cnt" op="equ" val="6">
                  <dgm:presOf axis="ch desOrSelf" ptType="node node" st="3 1" cnt="1 0"/>
                </dgm:if>
                <dgm:else name="Name112">
                  <dgm:presOf axis="ch desOrSelf" ptType="node node" st="4 1" cnt="1 0"/>
                </dgm:else>
              </dgm:choose>
            </dgm:else>
          </dgm:choose>
          <dgm:constrLst/>
          <dgm:ruleLst/>
        </dgm:layoutNode>
        <dgm:layoutNode name="dummy4a" moveWith="wedge4">
          <dgm:alg type="sp"/>
          <dgm:shape xmlns:r="http://schemas.openxmlformats.org/officeDocument/2006/relationships" r:blip="">
            <dgm:adjLst/>
          </dgm:shape>
          <dgm:presOf/>
          <dgm:constrLst>
            <dgm:constr type="w" val="1"/>
            <dgm:constr type="h" val="1"/>
          </dgm:constrLst>
          <dgm:ruleLst/>
        </dgm:layoutNode>
        <dgm:layoutNode name="dummy4b" moveWith="wedge4">
          <dgm:alg type="sp"/>
          <dgm:shape xmlns:r="http://schemas.openxmlformats.org/officeDocument/2006/relationships" r:blip="">
            <dgm:adjLst/>
          </dgm:shape>
          <dgm:presOf/>
          <dgm:constrLst>
            <dgm:constr type="w" val="1"/>
            <dgm:constr type="h" val="1"/>
          </dgm:constrLst>
          <dgm:ruleLst/>
        </dgm:layoutNode>
        <dgm:layoutNode name="wedge4Tx" moveWith="wedge4">
          <dgm:varLst>
            <dgm:chMax val="0"/>
            <dgm:chPref val="0"/>
            <dgm:bulletEnabled val="1"/>
          </dgm:varLst>
          <dgm:alg type="tx"/>
          <dgm:shape xmlns:r="http://schemas.openxmlformats.org/officeDocument/2006/relationships" type="rect" r:blip="" hideGeom="1">
            <dgm:adjLst/>
          </dgm:shape>
          <dgm:choose name="Name113">
            <dgm:if name="Name114" func="var" arg="dir" op="equ" val="norm">
              <dgm:presOf axis="ch desOrSelf" ptType="node node" st="4 1" cnt="1 0"/>
            </dgm:if>
            <dgm:else name="Name115">
              <dgm:choose name="Name116">
                <dgm:if name="Name117" axis="ch" ptType="node" func="cnt" op="equ" val="4">
                  <dgm:presOf axis="ch desOrSelf" ptType="node node" st="1 1" cnt="1 0"/>
                </dgm:if>
                <dgm:if name="Name118" axis="ch" ptType="node" func="cnt" op="equ" val="5">
                  <dgm:presOf axis="ch desOrSelf" ptType="node node" st="2 1" cnt="1 0"/>
                </dgm:if>
                <dgm:if name="Name119" axis="ch" ptType="node" func="cnt" op="equ" val="6">
                  <dgm:presOf axis="ch desOrSelf" ptType="node node" st="3 1" cnt="1 0"/>
                </dgm:if>
                <dgm:else name="Name120">
                  <dgm:presOf axis="ch desOrSelf" ptType="node node" st="4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21"/>
    </dgm:choose>
    <dgm:choose name="Name122">
      <dgm:if name="Name123" axis="ch" ptType="node" func="cnt" op="gte" val="5">
        <dgm:layoutNode name="wedge5">
          <dgm:alg type="sp"/>
          <dgm:choose name="Name124">
            <dgm:if name="Name125" axis="ch" ptType="node" func="cnt" op="equ" val="5">
              <dgm:shape xmlns:r="http://schemas.openxmlformats.org/officeDocument/2006/relationships" type="pie" r:blip="">
                <dgm:adjLst>
                  <dgm:adj idx="1" val="198"/>
                  <dgm:adj idx="2" val="270"/>
                </dgm:adjLst>
              </dgm:shape>
            </dgm:if>
            <dgm:if name="Name126" axis="ch" ptType="node" func="cnt" op="equ" val="6">
              <dgm:shape xmlns:r="http://schemas.openxmlformats.org/officeDocument/2006/relationships" type="pie" r:blip="">
                <dgm:adjLst>
                  <dgm:adj idx="1" val="150"/>
                  <dgm:adj idx="2" val="210"/>
                </dgm:adjLst>
              </dgm:shape>
            </dgm:if>
            <dgm:else name="Name127">
              <dgm:shape xmlns:r="http://schemas.openxmlformats.org/officeDocument/2006/relationships" type="pie" r:blip="">
                <dgm:adjLst>
                  <dgm:adj idx="1" val="115.7143"/>
                  <dgm:adj idx="2" val="167.1429"/>
                </dgm:adjLst>
              </dgm:shape>
            </dgm:else>
          </dgm:choose>
          <dgm:choose name="Name128">
            <dgm:if name="Name129" func="var" arg="dir" op="equ" val="norm">
              <dgm:presOf axis="ch desOrSelf" ptType="node node" st="5 1" cnt="1 0"/>
            </dgm:if>
            <dgm:else name="Name130">
              <dgm:choose name="Name131">
                <dgm:if name="Name132" axis="ch" ptType="node" func="cnt" op="equ" val="5">
                  <dgm:presOf axis="ch desOrSelf" ptType="node node" st="1 1" cnt="1 0"/>
                </dgm:if>
                <dgm:if name="Name133" axis="ch" ptType="node" func="cnt" op="equ" val="6">
                  <dgm:presOf axis="ch desOrSelf" ptType="node node" st="2 1" cnt="1 0"/>
                </dgm:if>
                <dgm:else name="Name134">
                  <dgm:presOf axis="ch desOrSelf" ptType="node node" st="3 1" cnt="1 0"/>
                </dgm:else>
              </dgm:choose>
            </dgm:else>
          </dgm:choose>
          <dgm:constrLst/>
          <dgm:ruleLst/>
        </dgm:layoutNode>
        <dgm:layoutNode name="dummy5a" moveWith="wedge5">
          <dgm:alg type="sp"/>
          <dgm:shape xmlns:r="http://schemas.openxmlformats.org/officeDocument/2006/relationships" r:blip="">
            <dgm:adjLst/>
          </dgm:shape>
          <dgm:presOf/>
          <dgm:constrLst>
            <dgm:constr type="w" val="1"/>
            <dgm:constr type="h" val="1"/>
          </dgm:constrLst>
          <dgm:ruleLst/>
        </dgm:layoutNode>
        <dgm:layoutNode name="dummy5b" moveWith="wedge5">
          <dgm:alg type="sp"/>
          <dgm:shape xmlns:r="http://schemas.openxmlformats.org/officeDocument/2006/relationships" r:blip="">
            <dgm:adjLst/>
          </dgm:shape>
          <dgm:presOf/>
          <dgm:constrLst>
            <dgm:constr type="w" val="1"/>
            <dgm:constr type="h" val="1"/>
          </dgm:constrLst>
          <dgm:ruleLst/>
        </dgm:layoutNode>
        <dgm:layoutNode name="wedge5Tx" moveWith="wedge5">
          <dgm:varLst>
            <dgm:chMax val="0"/>
            <dgm:chPref val="0"/>
            <dgm:bulletEnabled val="1"/>
          </dgm:varLst>
          <dgm:alg type="tx"/>
          <dgm:shape xmlns:r="http://schemas.openxmlformats.org/officeDocument/2006/relationships" type="rect" r:blip="" hideGeom="1">
            <dgm:adjLst/>
          </dgm:shape>
          <dgm:choose name="Name135">
            <dgm:if name="Name136" func="var" arg="dir" op="equ" val="norm">
              <dgm:presOf axis="ch desOrSelf" ptType="node node" st="5 1" cnt="1 0"/>
            </dgm:if>
            <dgm:else name="Name137">
              <dgm:choose name="Name138">
                <dgm:if name="Name139" axis="ch" ptType="node" func="cnt" op="equ" val="5">
                  <dgm:presOf axis="ch desOrSelf" ptType="node node" st="1 1" cnt="1 0"/>
                </dgm:if>
                <dgm:if name="Name140" axis="ch" ptType="node" func="cnt" op="equ" val="6">
                  <dgm:presOf axis="ch desOrSelf" ptType="node node" st="2 1" cnt="1 0"/>
                </dgm:if>
                <dgm:else name="Name141">
                  <dgm:presOf axis="ch desOrSelf" ptType="node node" st="3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42"/>
    </dgm:choose>
    <dgm:choose name="Name143">
      <dgm:if name="Name144" axis="ch" ptType="node" func="cnt" op="gte" val="6">
        <dgm:layoutNode name="wedge6">
          <dgm:alg type="sp"/>
          <dgm:choose name="Name145">
            <dgm:if name="Name146" axis="ch" ptType="node" func="cnt" op="equ" val="6">
              <dgm:shape xmlns:r="http://schemas.openxmlformats.org/officeDocument/2006/relationships" type="pie" r:blip="">
                <dgm:adjLst>
                  <dgm:adj idx="1" val="210"/>
                  <dgm:adj idx="2" val="270"/>
                </dgm:adjLst>
              </dgm:shape>
            </dgm:if>
            <dgm:else name="Name147">
              <dgm:shape xmlns:r="http://schemas.openxmlformats.org/officeDocument/2006/relationships" type="pie" r:blip="">
                <dgm:adjLst>
                  <dgm:adj idx="1" val="167.1429"/>
                  <dgm:adj idx="2" val="218.5714"/>
                </dgm:adjLst>
              </dgm:shape>
            </dgm:else>
          </dgm:choose>
          <dgm:choose name="Name148">
            <dgm:if name="Name149" func="var" arg="dir" op="equ" val="norm">
              <dgm:presOf axis="ch desOrSelf" ptType="node node" st="6 1" cnt="1 0"/>
            </dgm:if>
            <dgm:else name="Name150">
              <dgm:choose name="Name151">
                <dgm:if name="Name152" axis="ch" ptType="node" func="cnt" op="equ" val="6">
                  <dgm:presOf axis="ch desOrSelf" ptType="node node" st="1 1" cnt="1 0"/>
                </dgm:if>
                <dgm:else name="Name153">
                  <dgm:presOf axis="ch desOrSelf" ptType="node node" st="2 1" cnt="1 0"/>
                </dgm:else>
              </dgm:choose>
            </dgm:else>
          </dgm:choose>
          <dgm:constrLst/>
          <dgm:ruleLst/>
        </dgm:layoutNode>
        <dgm:layoutNode name="dummy6a" moveWith="wedge6">
          <dgm:alg type="sp"/>
          <dgm:shape xmlns:r="http://schemas.openxmlformats.org/officeDocument/2006/relationships" r:blip="">
            <dgm:adjLst/>
          </dgm:shape>
          <dgm:presOf/>
          <dgm:constrLst>
            <dgm:constr type="w" val="1"/>
            <dgm:constr type="h" val="1"/>
          </dgm:constrLst>
          <dgm:ruleLst/>
        </dgm:layoutNode>
        <dgm:layoutNode name="dummy6b" moveWith="wedge6">
          <dgm:alg type="sp"/>
          <dgm:shape xmlns:r="http://schemas.openxmlformats.org/officeDocument/2006/relationships" r:blip="">
            <dgm:adjLst/>
          </dgm:shape>
          <dgm:presOf/>
          <dgm:constrLst>
            <dgm:constr type="w" val="1"/>
            <dgm:constr type="h" val="1"/>
          </dgm:constrLst>
          <dgm:ruleLst/>
        </dgm:layoutNode>
        <dgm:layoutNode name="wedge6Tx" moveWith="wedge6">
          <dgm:varLst>
            <dgm:chMax val="0"/>
            <dgm:chPref val="0"/>
            <dgm:bulletEnabled val="1"/>
          </dgm:varLst>
          <dgm:alg type="tx"/>
          <dgm:shape xmlns:r="http://schemas.openxmlformats.org/officeDocument/2006/relationships" type="rect" r:blip="" hideGeom="1">
            <dgm:adjLst/>
          </dgm:shape>
          <dgm:choose name="Name154">
            <dgm:if name="Name155" func="var" arg="dir" op="equ" val="norm">
              <dgm:presOf axis="ch desOrSelf" ptType="node node" st="6 1" cnt="1 0"/>
            </dgm:if>
            <dgm:else name="Name156">
              <dgm:choose name="Name157">
                <dgm:if name="Name158" axis="ch" ptType="node" func="cnt" op="equ" val="6">
                  <dgm:presOf axis="ch desOrSelf" ptType="node node" st="1 1" cnt="1 0"/>
                </dgm:if>
                <dgm:else name="Name159">
                  <dgm:presOf axis="ch desOrSelf" ptType="node node" st="2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60"/>
    </dgm:choose>
    <dgm:choose name="Name161">
      <dgm:if name="Name162" axis="ch" ptType="node" func="cnt" op="gte" val="7">
        <dgm:layoutNode name="wedge7">
          <dgm:alg type="sp"/>
          <dgm:shape xmlns:r="http://schemas.openxmlformats.org/officeDocument/2006/relationships" type="pie" r:blip="">
            <dgm:adjLst>
              <dgm:adj idx="1" val="218.5714"/>
              <dgm:adj idx="2" val="270"/>
            </dgm:adjLst>
          </dgm:shape>
          <dgm:choose name="Name163">
            <dgm:if name="Name164" func="var" arg="dir" op="equ" val="norm">
              <dgm:presOf axis="ch desOrSelf" ptType="node node" st="7 1" cnt="1 0"/>
            </dgm:if>
            <dgm:else name="Name165">
              <dgm:presOf axis="ch desOrSelf" ptType="node node" st="1 1" cnt="1 0"/>
            </dgm:else>
          </dgm:choose>
          <dgm:constrLst/>
          <dgm:ruleLst/>
        </dgm:layoutNode>
        <dgm:layoutNode name="dummy7a" moveWith="wedge7">
          <dgm:alg type="sp"/>
          <dgm:shape xmlns:r="http://schemas.openxmlformats.org/officeDocument/2006/relationships" r:blip="">
            <dgm:adjLst/>
          </dgm:shape>
          <dgm:presOf/>
          <dgm:constrLst>
            <dgm:constr type="w" val="1"/>
            <dgm:constr type="h" val="1"/>
          </dgm:constrLst>
          <dgm:ruleLst/>
        </dgm:layoutNode>
        <dgm:layoutNode name="dummy7b" moveWith="wedge7">
          <dgm:alg type="sp"/>
          <dgm:shape xmlns:r="http://schemas.openxmlformats.org/officeDocument/2006/relationships" r:blip="">
            <dgm:adjLst/>
          </dgm:shape>
          <dgm:presOf/>
          <dgm:constrLst>
            <dgm:constr type="w" val="1"/>
            <dgm:constr type="h" val="1"/>
          </dgm:constrLst>
          <dgm:ruleLst/>
        </dgm:layoutNode>
        <dgm:layoutNode name="wedge7Tx" moveWith="wedge7">
          <dgm:varLst>
            <dgm:chMax val="0"/>
            <dgm:chPref val="0"/>
            <dgm:bulletEnabled val="1"/>
          </dgm:varLst>
          <dgm:alg type="tx"/>
          <dgm:shape xmlns:r="http://schemas.openxmlformats.org/officeDocument/2006/relationships" type="rect" r:blip="" hideGeom="1">
            <dgm:adjLst/>
          </dgm:shape>
          <dgm:choose name="Name166">
            <dgm:if name="Name167" func="var" arg="dir" op="equ" val="norm">
              <dgm:presOf axis="ch desOrSelf" ptType="node node" st="7 1" cnt="1 0"/>
            </dgm:if>
            <dgm:else name="Name168">
              <dgm:presOf axis="ch desOrSelf" ptType="node node" st="1 1" cnt="1 0"/>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69"/>
    </dgm:choose>
    <dgm:choose name="Name170">
      <dgm:if name="Name171" axis="ch" ptType="node" func="cnt" op="equ" val="1">
        <dgm:forEach name="Name172" axis="ch" ptType="sibTrans" hideLastTrans="0" cnt="1">
          <dgm:layoutNode name="arrowWedge1single" styleLbl="fgSibTrans2D1">
            <dgm:choose name="Name173">
              <dgm:if name="Name174" func="var" arg="dir" op="equ" val="norm">
                <dgm:alg type="conn">
                  <dgm:param type="connRout" val="longCurve"/>
                  <dgm:param type="srcNode" val="dummy1a"/>
                  <dgm:param type="dstNode" val="dummy1b"/>
                  <dgm:param type="begPts" val="tL"/>
                  <dgm:param type="endPts" val="tR"/>
                  <dgm:param type="begSty" val="arr"/>
                  <dgm:param type="endSty" val="noArr"/>
                </dgm:alg>
              </dgm:if>
              <dgm:else name="Name175">
                <dgm:alg type="conn">
                  <dgm:param type="connRout" val="longCurve"/>
                  <dgm:param type="srcNode" val="dummy1a"/>
                  <dgm:param type="dstNode" val="dummy1b"/>
                  <dgm:param type="begPts" val="tL"/>
                  <dgm:param type="endPts" val="tR"/>
                  <dgm:param type="begSty" val="noArr"/>
                  <dgm:param type="endSty" val="arr"/>
                </dgm:alg>
              </dgm:else>
            </dgm:choose>
            <dgm:shape xmlns:r="http://schemas.openxmlformats.org/officeDocument/2006/relationships" type="conn" r:blip="">
              <dgm:adjLst/>
            </dgm:shape>
            <dgm:presOf/>
            <dgm:constrLst>
              <dgm:constr type="w" val="1"/>
              <dgm:constr type="begPad"/>
              <dgm:constr type="endPad"/>
            </dgm:constrLst>
            <dgm:ruleLst/>
          </dgm:layoutNode>
        </dgm:forEach>
      </dgm:if>
      <dgm:if name="Name176" axis="ch" ptType="node" func="cnt" op="gte" val="2">
        <dgm:forEach name="Name177" axis="ch" ptType="sibTrans" hideLastTrans="0" cnt="1">
          <dgm:layoutNode name="arrowWedge1" styleLbl="fgSibTrans2D1">
            <dgm:choose name="Name178">
              <dgm:if name="Name179" func="var" arg="dir" op="equ" val="norm">
                <dgm:alg type="conn">
                  <dgm:param type="connRout" val="curve"/>
                  <dgm:param type="srcNode" val="dummy1a"/>
                  <dgm:param type="dstNode" val="dummy1b"/>
                  <dgm:param type="begPts" val="tL"/>
                  <dgm:param type="endPts" val="tL"/>
                  <dgm:param type="begSty" val="noArr"/>
                  <dgm:param type="endSty" val="arr"/>
                </dgm:alg>
              </dgm:if>
              <dgm:else name="Name180">
                <dgm:alg type="conn">
                  <dgm:param type="connRout" val="curve"/>
                  <dgm:param type="srcNode" val="dummy1a"/>
                  <dgm:param type="dstNode" val="dummy1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if>
      <dgm:else name="Name181"/>
    </dgm:choose>
    <dgm:forEach name="Name182" axis="ch" ptType="sibTrans" hideLastTrans="0" st="2" cnt="1">
      <dgm:layoutNode name="arrowWedge2" styleLbl="fgSibTrans2D1">
        <dgm:choose name="Name183">
          <dgm:if name="Name184" func="var" arg="dir" op="equ" val="norm">
            <dgm:alg type="conn">
              <dgm:param type="connRout" val="curve"/>
              <dgm:param type="srcNode" val="dummy2a"/>
              <dgm:param type="dstNode" val="dummy2b"/>
              <dgm:param type="begPts" val="tL"/>
              <dgm:param type="endPts" val="tL"/>
              <dgm:param type="begSty" val="noArr"/>
              <dgm:param type="endSty" val="arr"/>
            </dgm:alg>
          </dgm:if>
          <dgm:else name="Name185">
            <dgm:alg type="conn">
              <dgm:param type="connRout" val="curve"/>
              <dgm:param type="srcNode" val="dummy2a"/>
              <dgm:param type="dstNode" val="dummy2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86" axis="ch" ptType="sibTrans" hideLastTrans="0" st="3" cnt="1">
      <dgm:layoutNode name="arrowWedge3" styleLbl="fgSibTrans2D1">
        <dgm:choose name="Name187">
          <dgm:if name="Name188" func="var" arg="dir" op="equ" val="norm">
            <dgm:alg type="conn">
              <dgm:param type="connRout" val="curve"/>
              <dgm:param type="srcNode" val="dummy3a"/>
              <dgm:param type="dstNode" val="dummy3b"/>
              <dgm:param type="begPts" val="tL"/>
              <dgm:param type="endPts" val="tL"/>
              <dgm:param type="begSty" val="noArr"/>
              <dgm:param type="endSty" val="arr"/>
            </dgm:alg>
          </dgm:if>
          <dgm:else name="Name189">
            <dgm:alg type="conn">
              <dgm:param type="connRout" val="curve"/>
              <dgm:param type="srcNode" val="dummy3a"/>
              <dgm:param type="dstNode" val="dummy3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0" axis="ch" ptType="sibTrans" hideLastTrans="0" st="4" cnt="1">
      <dgm:layoutNode name="arrowWedge4" styleLbl="fgSibTrans2D1">
        <dgm:choose name="Name191">
          <dgm:if name="Name192" func="var" arg="dir" op="equ" val="norm">
            <dgm:alg type="conn">
              <dgm:param type="connRout" val="curve"/>
              <dgm:param type="srcNode" val="dummy4a"/>
              <dgm:param type="dstNode" val="dummy4b"/>
              <dgm:param type="begPts" val="tL"/>
              <dgm:param type="endPts" val="tL"/>
              <dgm:param type="begSty" val="noArr"/>
              <dgm:param type="endSty" val="arr"/>
            </dgm:alg>
          </dgm:if>
          <dgm:else name="Name193">
            <dgm:alg type="conn">
              <dgm:param type="connRout" val="curve"/>
              <dgm:param type="srcNode" val="dummy4a"/>
              <dgm:param type="dstNode" val="dummy4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4" axis="ch" ptType="sibTrans" hideLastTrans="0" st="5" cnt="1">
      <dgm:layoutNode name="arrowWedge5" styleLbl="fgSibTrans2D1">
        <dgm:choose name="Name195">
          <dgm:if name="Name196" func="var" arg="dir" op="equ" val="norm">
            <dgm:alg type="conn">
              <dgm:param type="connRout" val="curve"/>
              <dgm:param type="srcNode" val="dummy5a"/>
              <dgm:param type="dstNode" val="dummy5b"/>
              <dgm:param type="begPts" val="tL"/>
              <dgm:param type="endPts" val="tL"/>
              <dgm:param type="begSty" val="noArr"/>
              <dgm:param type="endSty" val="arr"/>
            </dgm:alg>
          </dgm:if>
          <dgm:else name="Name197">
            <dgm:alg type="conn">
              <dgm:param type="connRout" val="curve"/>
              <dgm:param type="srcNode" val="dummy5a"/>
              <dgm:param type="dstNode" val="dummy5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8" axis="ch" ptType="sibTrans" hideLastTrans="0" st="6" cnt="1">
      <dgm:layoutNode name="arrowWedge6" styleLbl="fgSibTrans2D1">
        <dgm:choose name="Name199">
          <dgm:if name="Name200" func="var" arg="dir" op="equ" val="norm">
            <dgm:alg type="conn">
              <dgm:param type="connRout" val="curve"/>
              <dgm:param type="srcNode" val="dummy6a"/>
              <dgm:param type="dstNode" val="dummy6b"/>
              <dgm:param type="begPts" val="tL"/>
              <dgm:param type="endPts" val="tL"/>
              <dgm:param type="begSty" val="noArr"/>
              <dgm:param type="endSty" val="arr"/>
            </dgm:alg>
          </dgm:if>
          <dgm:else name="Name201">
            <dgm:alg type="conn">
              <dgm:param type="connRout" val="curve"/>
              <dgm:param type="srcNode" val="dummy6a"/>
              <dgm:param type="dstNode" val="dummy6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202" axis="ch" ptType="sibTrans" hideLastTrans="0" st="7" cnt="1">
      <dgm:layoutNode name="arrowWedge7" styleLbl="fgSibTrans2D1">
        <dgm:choose name="Name203">
          <dgm:if name="Name204" func="var" arg="dir" op="equ" val="norm">
            <dgm:alg type="conn">
              <dgm:param type="connRout" val="curve"/>
              <dgm:param type="srcNode" val="dummy7a"/>
              <dgm:param type="dstNode" val="dummy7b"/>
              <dgm:param type="begPts" val="tL"/>
              <dgm:param type="endPts" val="tL"/>
              <dgm:param type="begSty" val="noArr"/>
              <dgm:param type="endSty" val="arr"/>
            </dgm:alg>
          </dgm:if>
          <dgm:else name="Name205">
            <dgm:alg type="conn">
              <dgm:param type="connRout" val="curve"/>
              <dgm:param type="srcNode" val="dummy7a"/>
              <dgm:param type="dstNode" val="dummy7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layoutNode>
</dgm:layoutDef>
</file>

<file path=ppt/diagrams/layout3.xml><?xml version="1.0" encoding="utf-8"?>
<dgm:layoutDef xmlns:dgm="http://schemas.openxmlformats.org/drawingml/2006/diagram" xmlns:a="http://schemas.openxmlformats.org/drawingml/2006/main" uniqueId="urn:microsoft.com/office/officeart/2005/8/layout/cycle8">
  <dgm:title val=""/>
  <dgm:desc val=""/>
  <dgm:catLst>
    <dgm:cat type="cycle" pri="7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 modelId="5"/>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clrData>
  <dgm:layoutNode name="compositeShape">
    <dgm:varLst>
      <dgm:chMax val="7"/>
      <dgm:dir/>
      <dgm:resizeHandles val="exact"/>
    </dgm:varLst>
    <dgm:alg type="composite">
      <dgm:param type="horzAlign" val="ctr"/>
      <dgm:param type="vertAlign" val="mid"/>
      <dgm:param type="ar" val="1"/>
    </dgm:alg>
    <dgm:shape xmlns:r="http://schemas.openxmlformats.org/officeDocument/2006/relationships" r:blip="">
      <dgm:adjLst/>
    </dgm:shape>
    <dgm:presOf/>
    <dgm:choose name="Name0">
      <dgm:if name="Name1" axis="ch" ptType="node" func="cnt" op="equ" val="1">
        <dgm:constrLst>
          <dgm:constr type="l" for="ch" forName="wedge1" refType="w" fact="0.08"/>
          <dgm:constr type="t" for="ch" forName="wedge1" refType="w" fact="0.08"/>
          <dgm:constr type="w" for="ch" forName="wedge1" refType="w" fact="0.84"/>
          <dgm:constr type="h" for="ch" forName="wedge1" refType="h" fact="0.84"/>
          <dgm:constr type="l" for="ch" forName="dummy1a" refType="w" fact="0.5"/>
          <dgm:constr type="t" for="ch" forName="dummy1a" refType="h" fact="0.08"/>
          <dgm:constr type="l" for="ch" forName="dummy1b" refType="w" fact="0.5"/>
          <dgm:constr type="t" for="ch" forName="dummy1b" refType="h" fact="0.08"/>
          <dgm:constr type="l" for="ch" forName="wedge1Tx" refType="w" fact="0.22"/>
          <dgm:constr type="t" for="ch" forName="wedge1Tx" refType="h" fact="0.22"/>
          <dgm:constr type="w" for="ch" forName="wedge1Tx" refType="w" fact="0.56"/>
          <dgm:constr type="h" for="ch" forName="wedge1Tx" refType="h" fact="0.56"/>
          <dgm:constr type="h" for="ch" forName="arrowWedge1single" refType="w" fact="0.08"/>
          <dgm:constr type="diam" for="ch" forName="arrowWedge1single" refType="w" fact="0.84"/>
          <dgm:constr type="l" for="ch" forName="arrowWedge1single" refType="w" fact="0.5"/>
          <dgm:constr type="t" for="ch" forName="arrowWedge1single" refType="w" fact="0.5"/>
          <dgm:constr type="primFontSz" for="ch" ptType="node" op="equ"/>
        </dgm:constrLst>
      </dgm:if>
      <dgm:if name="Name2" axis="ch" ptType="node" func="cnt" op="equ" val="2">
        <dgm:constrLst>
          <dgm:constr type="l" for="ch" forName="wedge1" refType="w" fact="0.1"/>
          <dgm:constr type="t" for="ch" forName="wedge1" refType="w" fact="0.08"/>
          <dgm:constr type="w" for="ch" forName="wedge1" refType="w" fact="0.84"/>
          <dgm:constr type="h" for="ch" forName="wedge1" refType="h" fact="0.84"/>
          <dgm:constr type="l" for="ch" forName="dummy1a" refType="w" fact="0.52"/>
          <dgm:constr type="t" for="ch" forName="dummy1a" refType="h" fact="0.08"/>
          <dgm:constr type="l" for="ch" forName="dummy1b" refType="w" fact="0.52"/>
          <dgm:constr type="t" for="ch" forName="dummy1b" refType="h" fact="0.92"/>
          <dgm:constr type="l" for="ch" forName="wedge1Tx" refType="w" fact="0.559"/>
          <dgm:constr type="t" for="ch" forName="wedge1Tx" refType="h" fact="0.3"/>
          <dgm:constr type="w" for="ch" forName="wedge1Tx" refType="w" fact="0.3"/>
          <dgm:constr type="h" for="ch" forName="wedge1Tx" refType="h" fact="0.4"/>
          <dgm:constr type="l" for="ch" forName="wedge2" refType="w" fact="0.06"/>
          <dgm:constr type="t" for="ch" forName="wedge2" refType="w" fact="0.08"/>
          <dgm:constr type="w" for="ch" forName="wedge2" refType="w" fact="0.84"/>
          <dgm:constr type="h" for="ch" forName="wedge2" refType="h" fact="0.84"/>
          <dgm:constr type="l" for="ch" forName="dummy2a" refType="w" fact="0.48"/>
          <dgm:constr type="t" for="ch" forName="dummy2a" refType="h" fact="0.92"/>
          <dgm:constr type="l" for="ch" forName="dummy2b" refType="w" fact="0.48"/>
          <dgm:constr type="t" for="ch" forName="dummy2b" refType="h" fact="0.08"/>
          <dgm:constr type="r" for="ch" forName="wedge2Tx" refType="w" fact="0.441"/>
          <dgm:constr type="t" for="ch" forName="wedge2Tx" refType="h" fact="0.3"/>
          <dgm:constr type="w" for="ch" forName="wedge2Tx" refType="w" fact="0.3"/>
          <dgm:constr type="h" for="ch" forName="wedge2Tx" refType="h" fact="0.4"/>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primFontSz" for="ch" ptType="node" op="equ"/>
        </dgm:constrLst>
      </dgm:if>
      <dgm:if name="Name3" axis="ch" ptType="node" func="cnt" op="equ" val="3">
        <dgm:constrLst>
          <dgm:constr type="l" for="ch" forName="wedge1" refType="w" fact="0.0973"/>
          <dgm:constr type="t" for="ch" forName="wedge1" refType="w" fact="0.07"/>
          <dgm:constr type="w" for="ch" forName="wedge1" refType="w" fact="0.84"/>
          <dgm:constr type="h" for="ch" forName="wedge1" refType="h" fact="0.84"/>
          <dgm:constr type="l" for="ch" forName="dummy1a" refType="w" fact="0.5173"/>
          <dgm:constr type="t" for="ch" forName="dummy1a" refType="h" fact="0.07"/>
          <dgm:constr type="l" for="ch" forName="dummy1b" refType="w" fact="0.8811"/>
          <dgm:constr type="t" for="ch" forName="dummy1b" refType="h" fact="0.7"/>
          <dgm:constr type="l" for="ch" forName="wedge1Tx" refType="w" fact="0.54"/>
          <dgm:constr type="t" for="ch" forName="wedge1Tx" refType="h" fact="0.248"/>
          <dgm:constr type="w" for="ch" forName="wedge1Tx" refType="w" fact="0.3"/>
          <dgm:constr type="h" for="ch" forName="wedge1Tx" refType="h" fact="0.25"/>
          <dgm:constr type="l" for="ch" forName="wedge2" refType="w" fact="0.08"/>
          <dgm:constr type="t" for="ch" forName="wedge2" refType="w" fact="0.1"/>
          <dgm:constr type="w" for="ch" forName="wedge2" refType="w" fact="0.84"/>
          <dgm:constr type="h" for="ch" forName="wedge2" refType="h" fact="0.84"/>
          <dgm:constr type="l" for="ch" forName="dummy2a" refType="w" fact="0.8637"/>
          <dgm:constr type="t" for="ch" forName="dummy2a" refType="h" fact="0.73"/>
          <dgm:constr type="l" for="ch" forName="dummy2b" refType="w" fact="0.1363"/>
          <dgm:constr type="t" for="ch" forName="dummy2b" refType="h" fact="0.73"/>
          <dgm:constr type="l" for="ch" forName="wedge2Tx" refType="w" fact="0.28"/>
          <dgm:constr type="t" for="ch" forName="wedge2Tx" refType="h" fact="0.645"/>
          <dgm:constr type="w" for="ch" forName="wedge2Tx" refType="w" fact="0.45"/>
          <dgm:constr type="h" for="ch" forName="wedge2Tx" refType="h" fact="0.22"/>
          <dgm:constr type="l" for="ch" forName="wedge3" refType="w" fact="0.0627"/>
          <dgm:constr type="t" for="ch" forName="wedge3" refType="w" fact="0.07"/>
          <dgm:constr type="w" for="ch" forName="wedge3" refType="w" fact="0.84"/>
          <dgm:constr type="h" for="ch" forName="wedge3" refType="h" fact="0.84"/>
          <dgm:constr type="l" for="ch" forName="dummy3a" refType="w" fact="0.1189"/>
          <dgm:constr type="t" for="ch" forName="dummy3a" refType="h" fact="0.7"/>
          <dgm:constr type="l" for="ch" forName="dummy3b" refType="w" fact="0.4827"/>
          <dgm:constr type="t" for="ch" forName="dummy3b" refType="h" fact="0.07"/>
          <dgm:constr type="r" for="ch" forName="wedge3Tx" refType="w" fact="0.46"/>
          <dgm:constr type="t" for="ch" forName="wedge3Tx" refType="h" fact="0.248"/>
          <dgm:constr type="w" for="ch" forName="wedge3Tx" refType="w" fact="0.3"/>
          <dgm:constr type="h" for="ch" forName="wedge3Tx" refType="h" fact="0.25"/>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primFontSz" for="ch" ptType="node" op="equ"/>
        </dgm:constrLst>
      </dgm:if>
      <dgm:if name="Name4" axis="ch" ptType="node" func="cnt" op="equ" val="4">
        <dgm:constrLst>
          <dgm:constr type="l" for="ch" forName="wedge1" refType="w" fact="0.0941"/>
          <dgm:constr type="t" for="ch" forName="wedge1" refType="w" fact="0.0659"/>
          <dgm:constr type="w" for="ch" forName="wedge1" refType="w" fact="0.84"/>
          <dgm:constr type="h" for="ch" forName="wedge1" refType="h" fact="0.84"/>
          <dgm:constr type="l" for="ch" forName="dummy1a" refType="w" fact="0.5141"/>
          <dgm:constr type="t" for="ch" forName="dummy1a" refType="h" fact="0.0659"/>
          <dgm:constr type="l" for="ch" forName="dummy1b" refType="w" fact="0.9341"/>
          <dgm:constr type="t" for="ch" forName="dummy1b" refType="h" fact="0.4859"/>
          <dgm:constr type="l" for="ch" forName="wedge1Tx" refType="w" fact="0.54"/>
          <dgm:constr type="t" for="ch" forName="wedge1Tx" refType="h" fact="0.24"/>
          <dgm:constr type="w" for="ch" forName="wedge1Tx" refType="w" fact="0.31"/>
          <dgm:constr type="h" for="ch" forName="wedge1Tx" refType="h" fact="0.23"/>
          <dgm:constr type="l" for="ch" forName="wedge2" refType="w" fact="0.0941"/>
          <dgm:constr type="t" for="ch" forName="wedge2" refType="w" fact="0.0941"/>
          <dgm:constr type="w" for="ch" forName="wedge2" refType="w" fact="0.84"/>
          <dgm:constr type="h" for="ch" forName="wedge2" refType="h" fact="0.84"/>
          <dgm:constr type="l" for="ch" forName="dummy2a" refType="w" fact="0.9341"/>
          <dgm:constr type="t" for="ch" forName="dummy2a" refType="h" fact="0.5141"/>
          <dgm:constr type="l" for="ch" forName="dummy2b" refType="w" fact="0.5141"/>
          <dgm:constr type="t" for="ch" forName="dummy2b" refType="h" fact="0.9341"/>
          <dgm:constr type="l" for="ch" forName="wedge2Tx" refType="w" fact="0.54"/>
          <dgm:constr type="t" for="ch" forName="wedge2Tx" refType="h" fact="0.53"/>
          <dgm:constr type="w" for="ch" forName="wedge2Tx" refType="w" fact="0.31"/>
          <dgm:constr type="h" for="ch" forName="wedge2Tx" refType="h" fact="0.23"/>
          <dgm:constr type="l" for="ch" forName="wedge3" refType="w" fact="0.0659"/>
          <dgm:constr type="t" for="ch" forName="wedge3" refType="w" fact="0.0941"/>
          <dgm:constr type="w" for="ch" forName="wedge3" refType="w" fact="0.84"/>
          <dgm:constr type="h" for="ch" forName="wedge3" refType="h" fact="0.84"/>
          <dgm:constr type="l" for="ch" forName="dummy3a" refType="w" fact="0.4859"/>
          <dgm:constr type="t" for="ch" forName="dummy3a" refType="h" fact="0.9341"/>
          <dgm:constr type="l" for="ch" forName="dummy3b" refType="w" fact="0.0659"/>
          <dgm:constr type="t" for="ch" forName="dummy3b" refType="h" fact="0.5141"/>
          <dgm:constr type="r" for="ch" forName="wedge3Tx" refType="w" fact="0.46"/>
          <dgm:constr type="t" for="ch" forName="wedge3Tx" refType="h" fact="0.53"/>
          <dgm:constr type="w" for="ch" forName="wedge3Tx" refType="w" fact="0.31"/>
          <dgm:constr type="h" for="ch" forName="wedge3Tx" refType="h" fact="0.23"/>
          <dgm:constr type="l" for="ch" forName="wedge4" refType="w" fact="0.0659"/>
          <dgm:constr type="t" for="ch" forName="wedge4" refType="h" fact="0.0659"/>
          <dgm:constr type="w" for="ch" forName="wedge4" refType="w" fact="0.84"/>
          <dgm:constr type="h" for="ch" forName="wedge4" refType="h" fact="0.84"/>
          <dgm:constr type="l" for="ch" forName="dummy4a" refType="w" fact="0.0659"/>
          <dgm:constr type="t" for="ch" forName="dummy4a" refType="h" fact="0.4859"/>
          <dgm:constr type="l" for="ch" forName="dummy4b" refType="w" fact="0.4859"/>
          <dgm:constr type="t" for="ch" forName="dummy4b" refType="h" fact="0.0659"/>
          <dgm:constr type="r" for="ch" forName="wedge4Tx" refType="w" fact="0.46"/>
          <dgm:constr type="t" for="ch" forName="wedge4Tx" refType="h" fact="0.24"/>
          <dgm:constr type="w" for="ch" forName="wedge4Tx" refType="w" fact="0.31"/>
          <dgm:constr type="h" for="ch" forName="wedge4Tx" refType="h" fact="0.23"/>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primFontSz" for="ch" ptType="node" op="equ"/>
        </dgm:constrLst>
      </dgm:if>
      <dgm:if name="Name5" axis="ch" ptType="node" func="cnt" op="equ" val="5">
        <dgm:constrLst>
          <dgm:constr type="l" for="ch" forName="wedge1" refType="w" fact="0.0918"/>
          <dgm:constr type="t" for="ch" forName="wedge1" refType="w" fact="0.0638"/>
          <dgm:constr type="w" for="ch" forName="wedge1" refType="w" fact="0.84"/>
          <dgm:constr type="h" for="ch" forName="wedge1" refType="h" fact="0.84"/>
          <dgm:constr type="l" for="ch" forName="dummy1a" refType="w" fact="0.5118"/>
          <dgm:constr type="t" for="ch" forName="dummy1a" refType="h" fact="0.0638"/>
          <dgm:constr type="l" for="ch" forName="dummy1b" refType="w" fact="0.9112"/>
          <dgm:constr type="t" for="ch" forName="dummy1b" refType="h" fact="0.354"/>
          <dgm:constr type="l" for="ch" forName="wedge1Tx" refType="w" fact="0.53"/>
          <dgm:constr type="t" for="ch" forName="wedge1Tx" refType="h" fact="0.205"/>
          <dgm:constr type="w" for="ch" forName="wedge1Tx" refType="w" fact="0.27"/>
          <dgm:constr type="h" for="ch" forName="wedge1Tx" refType="h" fact="0.18"/>
          <dgm:constr type="l" for="ch" forName="wedge2" refType="w" fact="0.099"/>
          <dgm:constr type="t" for="ch" forName="wedge2" refType="w" fact="0.0862"/>
          <dgm:constr type="w" for="ch" forName="wedge2" refType="w" fact="0.84"/>
          <dgm:constr type="h" for="ch" forName="wedge2" refType="h" fact="0.84"/>
          <dgm:constr type="l" for="ch" forName="dummy2a" refType="w" fact="0.9185"/>
          <dgm:constr type="t" for="ch" forName="dummy2a" refType="h" fact="0.3764"/>
          <dgm:constr type="l" for="ch" forName="dummy2b" refType="w" fact="0.7659"/>
          <dgm:constr type="t" for="ch" forName="dummy2b" refType="h" fact="0.846"/>
          <dgm:constr type="l" for="ch" forName="wedge2Tx" refType="w" fact="0.64"/>
          <dgm:constr type="t" for="ch" forName="wedge2Tx" refType="h" fact="0.47"/>
          <dgm:constr type="w" for="ch" forName="wedge2Tx" refType="w" fact="0.25"/>
          <dgm:constr type="h" for="ch" forName="wedge2Tx" refType="h" fact="0.2"/>
          <dgm:constr type="l" for="ch" forName="wedge3" refType="w" fact="0.08"/>
          <dgm:constr type="t" for="ch" forName="wedge3" refType="w" fact="0.1"/>
          <dgm:constr type="w" for="ch" forName="wedge3" refType="w" fact="0.84"/>
          <dgm:constr type="h" for="ch" forName="wedge3" refType="h" fact="0.84"/>
          <dgm:constr type="l" for="ch" forName="dummy3a" refType="w" fact="0.7469"/>
          <dgm:constr type="t" for="ch" forName="dummy3a" refType="h" fact="0.8598"/>
          <dgm:constr type="l" for="ch" forName="dummy3b" refType="w" fact="0.2531"/>
          <dgm:constr type="t" for="ch" forName="dummy3b" refType="h" fact="0.8598"/>
          <dgm:constr type="l" for="ch" forName="wedge3Tx" refType="w" fact="0.38"/>
          <dgm:constr type="t" for="ch" forName="wedge3Tx" refType="h" fact="0.69"/>
          <dgm:constr type="w" for="ch" forName="wedge3Tx" refType="w" fact="0.24"/>
          <dgm:constr type="h" for="ch" forName="wedge3Tx" refType="h" fact="0.22"/>
          <dgm:constr type="l" for="ch" forName="wedge4" refType="w" fact="0.061"/>
          <dgm:constr type="t" for="ch" forName="wedge4" refType="h" fact="0.0862"/>
          <dgm:constr type="w" for="ch" forName="wedge4" refType="w" fact="0.84"/>
          <dgm:constr type="h" for="ch" forName="wedge4" refType="h" fact="0.84"/>
          <dgm:constr type="l" for="ch" forName="dummy4a" refType="w" fact="0.2341"/>
          <dgm:constr type="t" for="ch" forName="dummy4a" refType="h" fact="0.846"/>
          <dgm:constr type="l" for="ch" forName="dummy4b" refType="w" fact="0.0815"/>
          <dgm:constr type="t" for="ch" forName="dummy4b" refType="h" fact="0.3764"/>
          <dgm:constr type="r" for="ch" forName="wedge4Tx" refType="w" fact="0.36"/>
          <dgm:constr type="t" for="ch" forName="wedge4Tx" refType="h" fact="0.47"/>
          <dgm:constr type="w" for="ch" forName="wedge4Tx" refType="w" fact="0.25"/>
          <dgm:constr type="h" for="ch" forName="wedge4Tx" refType="h" fact="0.2"/>
          <dgm:constr type="l" for="ch" forName="wedge5" refType="w" fact="0.0682"/>
          <dgm:constr type="t" for="ch" forName="wedge5" refType="h" fact="0.0638"/>
          <dgm:constr type="w" for="ch" forName="wedge5" refType="w" fact="0.84"/>
          <dgm:constr type="h" for="ch" forName="wedge5" refType="h" fact="0.84"/>
          <dgm:constr type="l" for="ch" forName="dummy5a" refType="w" fact="0.0888"/>
          <dgm:constr type="t" for="ch" forName="dummy5a" refType="h" fact="0.354"/>
          <dgm:constr type="l" for="ch" forName="dummy5b" refType="w" fact="0.4882"/>
          <dgm:constr type="t" for="ch" forName="dummy5b" refType="h" fact="0.0638"/>
          <dgm:constr type="r" for="ch" forName="wedge5Tx" refType="w" fact="0.47"/>
          <dgm:constr type="t" for="ch" forName="wedge5Tx" refType="h" fact="0.205"/>
          <dgm:constr type="w" for="ch" forName="wedge5Tx" refType="w" fact="0.27"/>
          <dgm:constr type="h" for="ch" forName="wedge5Tx" refType="h" fact="0.18"/>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primFontSz" for="ch" ptType="node" op="equ"/>
        </dgm:constrLst>
      </dgm:if>
      <dgm:if name="Name6" axis="ch" ptType="node" func="cnt" op="equ" val="6">
        <dgm:constrLst>
          <dgm:constr type="l" for="ch" forName="wedge1" refType="w" fact="0.09"/>
          <dgm:constr type="t" for="ch" forName="wedge1" refType="w" fact="0.0627"/>
          <dgm:constr type="w" for="ch" forName="wedge1" refType="w" fact="0.84"/>
          <dgm:constr type="h" for="ch" forName="wedge1" refType="h" fact="0.84"/>
          <dgm:constr type="l" for="ch" forName="dummy1a" refType="w" fact="0.51"/>
          <dgm:constr type="t" for="ch" forName="dummy1a" refType="h" fact="0.0627"/>
          <dgm:constr type="l" for="ch" forName="dummy1b" refType="w" fact="0.8737"/>
          <dgm:constr type="t" for="ch" forName="dummy1b" refType="h" fact="0.2727"/>
          <dgm:constr type="l" for="ch" forName="wedge1Tx" refType="w" fact="0.53"/>
          <dgm:constr type="t" for="ch" forName="wedge1Tx" refType="h" fact="0.17"/>
          <dgm:constr type="w" for="ch" forName="wedge1Tx" refType="w" fact="0.22"/>
          <dgm:constr type="h" for="ch" forName="wedge1Tx" refType="h" fact="0.17"/>
          <dgm:constr type="l" for="ch" forName="wedge2" refType="w" fact="0.1"/>
          <dgm:constr type="t" for="ch" forName="wedge2" refType="w" fact="0.08"/>
          <dgm:constr type="w" for="ch" forName="wedge2" refType="w" fact="0.84"/>
          <dgm:constr type="h" for="ch" forName="wedge2" refType="h" fact="0.84"/>
          <dgm:constr type="l" for="ch" forName="dummy2a" refType="w" fact="0.8837"/>
          <dgm:constr type="t" for="ch" forName="dummy2a" refType="h" fact="0.29"/>
          <dgm:constr type="l" for="ch" forName="dummy2b" refType="w" fact="0.8837"/>
          <dgm:constr type="t" for="ch" forName="dummy2b" refType="h" fact="0.71"/>
          <dgm:constr type="l" for="ch" forName="wedge2Tx" refType="w" fact="0.67"/>
          <dgm:constr type="t" for="ch" forName="wedge2Tx" refType="h" fact="0.42"/>
          <dgm:constr type="w" for="ch" forName="wedge2Tx" refType="w" fact="0.23"/>
          <dgm:constr type="h" for="ch" forName="wedge2Tx" refType="h" fact="0.165"/>
          <dgm:constr type="l" for="ch" forName="wedge3" refType="w" fact="0.09"/>
          <dgm:constr type="t" for="ch" forName="wedge3" refType="w" fact="0.0973"/>
          <dgm:constr type="w" for="ch" forName="wedge3" refType="w" fact="0.84"/>
          <dgm:constr type="h" for="ch" forName="wedge3" refType="h" fact="0.84"/>
          <dgm:constr type="l" for="ch" forName="dummy3a" refType="w" fact="0.8737"/>
          <dgm:constr type="t" for="ch" forName="dummy3a" refType="h" fact="0.7273"/>
          <dgm:constr type="l" for="ch" forName="dummy3b" refType="w" fact="0.51"/>
          <dgm:constr type="t" for="ch" forName="dummy3b" refType="h" fact="0.9373"/>
          <dgm:constr type="l" for="ch" forName="wedge3Tx" refType="w" fact="0.53"/>
          <dgm:constr type="t" for="ch" forName="wedge3Tx" refType="h" fact="0.665"/>
          <dgm:constr type="w" for="ch" forName="wedge3Tx" refType="w" fact="0.22"/>
          <dgm:constr type="h" for="ch" forName="wedge3Tx" refType="h" fact="0.17"/>
          <dgm:constr type="l" for="ch" forName="wedge4" refType="w" fact="0.07"/>
          <dgm:constr type="t" for="ch" forName="wedge4" refType="h" fact="0.0973"/>
          <dgm:constr type="w" for="ch" forName="wedge4" refType="w" fact="0.84"/>
          <dgm:constr type="h" for="ch" forName="wedge4" refType="h" fact="0.84"/>
          <dgm:constr type="l" for="ch" forName="dummy4a" refType="w" fact="0.49"/>
          <dgm:constr type="t" for="ch" forName="dummy4a" refType="h" fact="0.9373"/>
          <dgm:constr type="l" for="ch" forName="dummy4b" refType="w" fact="0.1263"/>
          <dgm:constr type="t" for="ch" forName="dummy4b" refType="h" fact="0.7273"/>
          <dgm:constr type="r" for="ch" forName="wedge4Tx" refType="w" fact="0.47"/>
          <dgm:constr type="t" for="ch" forName="wedge4Tx" refType="h" fact="0.665"/>
          <dgm:constr type="w" for="ch" forName="wedge4Tx" refType="w" fact="0.22"/>
          <dgm:constr type="h" for="ch" forName="wedge4Tx" refType="h" fact="0.17"/>
          <dgm:constr type="l" for="ch" forName="wedge5" refType="w" fact="0.06"/>
          <dgm:constr type="t" for="ch" forName="wedge5" refType="h" fact="0.08"/>
          <dgm:constr type="w" for="ch" forName="wedge5" refType="w" fact="0.84"/>
          <dgm:constr type="h" for="ch" forName="wedge5" refType="h" fact="0.84"/>
          <dgm:constr type="l" for="ch" forName="dummy5a" refType="w" fact="0.1163"/>
          <dgm:constr type="t" for="ch" forName="dummy5a" refType="h" fact="0.71"/>
          <dgm:constr type="l" for="ch" forName="dummy5b" refType="w" fact="0.1163"/>
          <dgm:constr type="t" for="ch" forName="dummy5b" refType="h" fact="0.29"/>
          <dgm:constr type="r" for="ch" forName="wedge5Tx" refType="w" fact="0.33"/>
          <dgm:constr type="t" for="ch" forName="wedge5Tx" refType="h" fact="0.42"/>
          <dgm:constr type="w" for="ch" forName="wedge5Tx" refType="w" fact="0.23"/>
          <dgm:constr type="h" for="ch" forName="wedge5Tx" refType="h" fact="0.165"/>
          <dgm:constr type="l" for="ch" forName="wedge6" refType="w" fact="0.07"/>
          <dgm:constr type="t" for="ch" forName="wedge6" refType="h" fact="0.0627"/>
          <dgm:constr type="w" for="ch" forName="wedge6" refType="w" fact="0.84"/>
          <dgm:constr type="h" for="ch" forName="wedge6" refType="h" fact="0.84"/>
          <dgm:constr type="l" for="ch" forName="dummy6a" refType="w" fact="0.1263"/>
          <dgm:constr type="t" for="ch" forName="dummy6a" refType="h" fact="0.2727"/>
          <dgm:constr type="l" for="ch" forName="dummy6b" refType="w" fact="0.49"/>
          <dgm:constr type="t" for="ch" forName="dummy6b" refType="h" fact="0.0627"/>
          <dgm:constr type="r" for="ch" forName="wedge6Tx" refType="w" fact="0.47"/>
          <dgm:constr type="t" for="ch" forName="wedge6Tx" refType="h" fact="0.17"/>
          <dgm:constr type="w" for="ch" forName="wedge6Tx" refType="w" fact="0.22"/>
          <dgm:constr type="h" for="ch" forName="wedge6Tx" refType="h" fact="0.17"/>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h" for="ch" forName="arrowWedge6" refType="w" fact="0.08"/>
          <dgm:constr type="diam" for="ch" forName="arrowWedge6" refType="w" fact="0.84"/>
          <dgm:constr type="l" for="ch" forName="arrowWedge6" refType="w" fact="0.5"/>
          <dgm:constr type="t" for="ch" forName="arrowWedge6" refType="w" fact="0.5"/>
          <dgm:constr type="primFontSz" for="ch" ptType="node" op="equ"/>
        </dgm:constrLst>
      </dgm:if>
      <dgm:else name="Name7">
        <dgm:constrLst>
          <dgm:constr type="l" for="ch" forName="wedge1" refType="w" fact="0.0887"/>
          <dgm:constr type="t" for="ch" forName="wedge1" refType="w" fact="0.062"/>
          <dgm:constr type="w" for="ch" forName="wedge1" refType="w" fact="0.84"/>
          <dgm:constr type="h" for="ch" forName="wedge1" refType="h" fact="0.84"/>
          <dgm:constr type="l" for="ch" forName="dummy1a" refType="w" fact="0.5087"/>
          <dgm:constr type="t" for="ch" forName="dummy1a" refType="h" fact="0.062"/>
          <dgm:constr type="l" for="ch" forName="dummy1b" refType="w" fact="0.837"/>
          <dgm:constr type="t" for="ch" forName="dummy1b" refType="h" fact="0.2201"/>
          <dgm:constr type="l" for="ch" forName="wedge1Tx" refType="w" fact="0.53"/>
          <dgm:constr type="t" for="ch" forName="wedge1Tx" refType="h" fact="0.14"/>
          <dgm:constr type="w" for="ch" forName="wedge1Tx" refType="w" fact="0.2"/>
          <dgm:constr type="h" for="ch" forName="wedge1Tx" refType="h" fact="0.16"/>
          <dgm:constr type="l" for="ch" forName="wedge2" refType="w" fact="0.0995"/>
          <dgm:constr type="t" for="ch" forName="wedge2" refType="w" fact="0.0755"/>
          <dgm:constr type="w" for="ch" forName="wedge2" refType="w" fact="0.84"/>
          <dgm:constr type="h" for="ch" forName="wedge2" refType="h" fact="0.84"/>
          <dgm:constr type="l" for="ch" forName="dummy2a" refType="w" fact="0.8479"/>
          <dgm:constr type="t" for="ch" forName="dummy2a" refType="h" fact="0.2337"/>
          <dgm:constr type="l" for="ch" forName="dummy2b" refType="w" fact="0.929"/>
          <dgm:constr type="t" for="ch" forName="dummy2b" refType="h" fact="0.589"/>
          <dgm:constr type="l" for="ch" forName="wedge2Tx" refType="w" fact="0.67"/>
          <dgm:constr type="t" for="ch" forName="wedge2Tx" refType="h" fact="0.38"/>
          <dgm:constr type="w" for="ch" forName="wedge2Tx" refType="w" fact="0.23"/>
          <dgm:constr type="h" for="ch" forName="wedge2Tx" refType="h" fact="0.14"/>
          <dgm:constr type="l" for="ch" forName="wedge3" refType="w" fact="0.0956"/>
          <dgm:constr type="t" for="ch" forName="wedge3" refType="w" fact="0.0925"/>
          <dgm:constr type="w" for="ch" forName="wedge3" refType="w" fact="0.84"/>
          <dgm:constr type="h" for="ch" forName="wedge3" refType="h" fact="0.84"/>
          <dgm:constr type="l" for="ch" forName="dummy3a" refType="w" fact="0.9251"/>
          <dgm:constr type="t" for="ch" forName="dummy3a" refType="h" fact="0.6059"/>
          <dgm:constr type="l" for="ch" forName="dummy3b" refType="w" fact="0.6979"/>
          <dgm:constr type="t" for="ch" forName="dummy3b" refType="h" fact="0.8909"/>
          <dgm:constr type="l" for="ch" forName="wedge3Tx" refType="w" fact="0.635"/>
          <dgm:constr type="t" for="ch" forName="wedge3Tx" refType="h" fact="0.59"/>
          <dgm:constr type="w" for="ch" forName="wedge3Tx" refType="w" fact="0.2"/>
          <dgm:constr type="h" for="ch" forName="wedge3Tx" refType="h" fact="0.155"/>
          <dgm:constr type="l" for="ch" forName="wedge4" refType="w" fact="0.08"/>
          <dgm:constr type="t" for="ch" forName="wedge4" refType="h" fact="0.1"/>
          <dgm:constr type="w" for="ch" forName="wedge4" refType="w" fact="0.84"/>
          <dgm:constr type="h" for="ch" forName="wedge4" refType="h" fact="0.84"/>
          <dgm:constr type="l" for="ch" forName="dummy4a" refType="w" fact="0.6822"/>
          <dgm:constr type="t" for="ch" forName="dummy4a" refType="h" fact="0.8984"/>
          <dgm:constr type="l" for="ch" forName="dummy4b" refType="w" fact="0.3178"/>
          <dgm:constr type="t" for="ch" forName="dummy4b" refType="h" fact="0.8984"/>
          <dgm:constr type="l" for="ch" forName="wedge4Tx" refType="w" fact="0.4025"/>
          <dgm:constr type="t" for="ch" forName="wedge4Tx" refType="h" fact="0.76"/>
          <dgm:constr type="w" for="ch" forName="wedge4Tx" refType="w" fact="0.195"/>
          <dgm:constr type="h" for="ch" forName="wedge4Tx" refType="h" fact="0.14"/>
          <dgm:constr type="l" for="ch" forName="wedge5" refType="w" fact="0.0644"/>
          <dgm:constr type="t" for="ch" forName="wedge5" refType="h" fact="0.0925"/>
          <dgm:constr type="w" for="ch" forName="wedge5" refType="w" fact="0.84"/>
          <dgm:constr type="h" for="ch" forName="wedge5" refType="h" fact="0.84"/>
          <dgm:constr type="l" for="ch" forName="dummy5a" refType="w" fact="0.3021"/>
          <dgm:constr type="t" for="ch" forName="dummy5a" refType="h" fact="0.8909"/>
          <dgm:constr type="l" for="ch" forName="dummy5b" refType="w" fact="0.0749"/>
          <dgm:constr type="t" for="ch" forName="dummy5b" refType="h" fact="0.6059"/>
          <dgm:constr type="r" for="ch" forName="wedge5Tx" refType="w" fact="0.365"/>
          <dgm:constr type="t" for="ch" forName="wedge5Tx" refType="h" fact="0.59"/>
          <dgm:constr type="w" for="ch" forName="wedge5Tx" refType="w" fact="0.2"/>
          <dgm:constr type="h" for="ch" forName="wedge5Tx" refType="h" fact="0.155"/>
          <dgm:constr type="l" for="ch" forName="wedge6" refType="w" fact="0.0605"/>
          <dgm:constr type="t" for="ch" forName="wedge6" refType="h" fact="0.0755"/>
          <dgm:constr type="w" for="ch" forName="wedge6" refType="w" fact="0.84"/>
          <dgm:constr type="h" for="ch" forName="wedge6" refType="h" fact="0.84"/>
          <dgm:constr type="l" for="ch" forName="dummy6a" refType="w" fact="0.071"/>
          <dgm:constr type="t" for="ch" forName="dummy6a" refType="h" fact="0.589"/>
          <dgm:constr type="l" for="ch" forName="dummy6b" refType="w" fact="0.1521"/>
          <dgm:constr type="t" for="ch" forName="dummy6b" refType="h" fact="0.2337"/>
          <dgm:constr type="r" for="ch" forName="wedge6Tx" refType="w" fact="0.33"/>
          <dgm:constr type="t" for="ch" forName="wedge6Tx" refType="h" fact="0.38"/>
          <dgm:constr type="w" for="ch" forName="wedge6Tx" refType="w" fact="0.23"/>
          <dgm:constr type="h" for="ch" forName="wedge6Tx" refType="h" fact="0.14"/>
          <dgm:constr type="l" for="ch" forName="wedge7" refType="w" fact="0.0713"/>
          <dgm:constr type="t" for="ch" forName="wedge7" refType="h" fact="0.062"/>
          <dgm:constr type="w" for="ch" forName="wedge7" refType="w" fact="0.84"/>
          <dgm:constr type="h" for="ch" forName="wedge7" refType="h" fact="0.84"/>
          <dgm:constr type="l" for="ch" forName="dummy7a" refType="w" fact="0.163"/>
          <dgm:constr type="t" for="ch" forName="dummy7a" refType="h" fact="0.2201"/>
          <dgm:constr type="l" for="ch" forName="dummy7b" refType="w" fact="0.4913"/>
          <dgm:constr type="t" for="ch" forName="dummy7b" refType="h" fact="0.062"/>
          <dgm:constr type="r" for="ch" forName="wedge7Tx" refType="w" fact="0.47"/>
          <dgm:constr type="t" for="ch" forName="wedge7Tx" refType="h" fact="0.14"/>
          <dgm:constr type="w" for="ch" forName="wedge7Tx" refType="w" fact="0.2"/>
          <dgm:constr type="h" for="ch" forName="wedge7Tx" refType="h" fact="0.16"/>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h" for="ch" forName="arrowWedge6" refType="w" fact="0.08"/>
          <dgm:constr type="diam" for="ch" forName="arrowWedge6" refType="w" fact="0.84"/>
          <dgm:constr type="l" for="ch" forName="arrowWedge6" refType="w" fact="0.5"/>
          <dgm:constr type="t" for="ch" forName="arrowWedge6" refType="w" fact="0.5"/>
          <dgm:constr type="h" for="ch" forName="arrowWedge7" refType="w" fact="0.08"/>
          <dgm:constr type="diam" for="ch" forName="arrowWedge7" refType="w" fact="0.84"/>
          <dgm:constr type="l" for="ch" forName="arrowWedge7" refType="w" fact="0.5"/>
          <dgm:constr type="t" for="ch" forName="arrowWedge7" refType="w" fact="0.5"/>
          <dgm:constr type="primFontSz" for="ch" ptType="node" op="equ"/>
        </dgm:constrLst>
      </dgm:else>
    </dgm:choose>
    <dgm:ruleLst/>
    <dgm:choose name="Name8">
      <dgm:if name="Name9" axis="ch" ptType="node" func="cnt" op="gte" val="1">
        <dgm:layoutNode name="wedge1">
          <dgm:alg type="sp"/>
          <dgm:choose name="Name10">
            <dgm:if name="Name11" axis="ch" ptType="node" func="cnt" op="equ" val="1">
              <dgm:shape xmlns:r="http://schemas.openxmlformats.org/officeDocument/2006/relationships" type="ellipse" r:blip="">
                <dgm:adjLst/>
              </dgm:shape>
            </dgm:if>
            <dgm:if name="Name12" axis="ch" ptType="node" func="cnt" op="equ" val="2">
              <dgm:shape xmlns:r="http://schemas.openxmlformats.org/officeDocument/2006/relationships" type="pie" r:blip="">
                <dgm:adjLst>
                  <dgm:adj idx="1" val="270"/>
                  <dgm:adj idx="2" val="90"/>
                </dgm:adjLst>
              </dgm:shape>
            </dgm:if>
            <dgm:if name="Name13" axis="ch" ptType="node" func="cnt" op="equ" val="3">
              <dgm:shape xmlns:r="http://schemas.openxmlformats.org/officeDocument/2006/relationships" type="pie" r:blip="">
                <dgm:adjLst>
                  <dgm:adj idx="1" val="270"/>
                  <dgm:adj idx="2" val="30"/>
                </dgm:adjLst>
              </dgm:shape>
            </dgm:if>
            <dgm:if name="Name14" axis="ch" ptType="node" func="cnt" op="equ" val="4">
              <dgm:shape xmlns:r="http://schemas.openxmlformats.org/officeDocument/2006/relationships" type="pie" r:blip="">
                <dgm:adjLst>
                  <dgm:adj idx="1" val="270"/>
                  <dgm:adj idx="2" val="0"/>
                </dgm:adjLst>
              </dgm:shape>
            </dgm:if>
            <dgm:if name="Name15" axis="ch" ptType="node" func="cnt" op="equ" val="5">
              <dgm:shape xmlns:r="http://schemas.openxmlformats.org/officeDocument/2006/relationships" type="pie" r:blip="">
                <dgm:adjLst>
                  <dgm:adj idx="1" val="270"/>
                  <dgm:adj idx="2" val="342"/>
                </dgm:adjLst>
              </dgm:shape>
            </dgm:if>
            <dgm:if name="Name16" axis="ch" ptType="node" func="cnt" op="equ" val="6">
              <dgm:shape xmlns:r="http://schemas.openxmlformats.org/officeDocument/2006/relationships" type="pie" r:blip="">
                <dgm:adjLst>
                  <dgm:adj idx="1" val="270"/>
                  <dgm:adj idx="2" val="330"/>
                </dgm:adjLst>
              </dgm:shape>
            </dgm:if>
            <dgm:else name="Name17">
              <dgm:shape xmlns:r="http://schemas.openxmlformats.org/officeDocument/2006/relationships" type="pie" r:blip="">
                <dgm:adjLst>
                  <dgm:adj idx="1" val="270"/>
                  <dgm:adj idx="2" val="321.4286"/>
                </dgm:adjLst>
              </dgm:shape>
            </dgm:else>
          </dgm:choose>
          <dgm:choose name="Name18">
            <dgm:if name="Name19" func="var" arg="dir" op="equ" val="norm">
              <dgm:presOf axis="ch desOrSelf" ptType="node node" st="1 1" cnt="1 0"/>
            </dgm:if>
            <dgm:else name="Name20">
              <dgm:choose name="Name21">
                <dgm:if name="Name22" axis="ch" ptType="node" func="cnt" op="equ" val="1">
                  <dgm:presOf axis="ch desOrSelf" ptType="node node" st="1 1" cnt="1 0"/>
                </dgm:if>
                <dgm:if name="Name23" axis="ch" ptType="node" func="cnt" op="equ" val="2">
                  <dgm:presOf axis="ch desOrSelf" ptType="node node" st="2 1" cnt="1 0"/>
                </dgm:if>
                <dgm:if name="Name24" axis="ch" ptType="node" func="cnt" op="equ" val="3">
                  <dgm:presOf axis="ch desOrSelf" ptType="node node" st="3 1" cnt="1 0"/>
                </dgm:if>
                <dgm:if name="Name25" axis="ch" ptType="node" func="cnt" op="equ" val="4">
                  <dgm:presOf axis="ch desOrSelf" ptType="node node" st="4 1" cnt="1 0"/>
                </dgm:if>
                <dgm:if name="Name26" axis="ch" ptType="node" func="cnt" op="equ" val="5">
                  <dgm:presOf axis="ch desOrSelf" ptType="node node" st="5 1" cnt="1 0"/>
                </dgm:if>
                <dgm:if name="Name27" axis="ch" ptType="node" func="cnt" op="equ" val="6">
                  <dgm:presOf axis="ch desOrSelf" ptType="node node" st="6 1" cnt="1 0"/>
                </dgm:if>
                <dgm:else name="Name28">
                  <dgm:presOf axis="ch desOrSelf" ptType="node node" st="7 1" cnt="1 0"/>
                </dgm:else>
              </dgm:choose>
            </dgm:else>
          </dgm:choose>
          <dgm:constrLst/>
          <dgm:ruleLst/>
        </dgm:layoutNode>
        <dgm:layoutNode name="dummy1a" moveWith="wedge1">
          <dgm:alg type="sp"/>
          <dgm:shape xmlns:r="http://schemas.openxmlformats.org/officeDocument/2006/relationships" r:blip="">
            <dgm:adjLst/>
          </dgm:shape>
          <dgm:presOf/>
          <dgm:constrLst>
            <dgm:constr type="w" val="1"/>
            <dgm:constr type="h" val="1"/>
          </dgm:constrLst>
          <dgm:ruleLst/>
        </dgm:layoutNode>
        <dgm:layoutNode name="dummy1b" moveWith="wedge1">
          <dgm:alg type="sp"/>
          <dgm:shape xmlns:r="http://schemas.openxmlformats.org/officeDocument/2006/relationships" r:blip="">
            <dgm:adjLst/>
          </dgm:shape>
          <dgm:presOf/>
          <dgm:constrLst>
            <dgm:constr type="w" val="1"/>
            <dgm:constr type="h" val="1"/>
          </dgm:constrLst>
          <dgm:ruleLst/>
        </dgm:layoutNode>
        <dgm:layoutNode name="wedge1Tx" moveWith="wedge1">
          <dgm:varLst>
            <dgm:chMax val="0"/>
            <dgm:chPref val="0"/>
            <dgm:bulletEnabled val="1"/>
          </dgm:varLst>
          <dgm:alg type="tx"/>
          <dgm:shape xmlns:r="http://schemas.openxmlformats.org/officeDocument/2006/relationships" type="rect" r:blip="" hideGeom="1">
            <dgm:adjLst/>
          </dgm:shape>
          <dgm:choose name="Name29">
            <dgm:if name="Name30" func="var" arg="dir" op="equ" val="norm">
              <dgm:presOf axis="ch desOrSelf" ptType="node node" st="1 1" cnt="1 0"/>
            </dgm:if>
            <dgm:else name="Name31">
              <dgm:choose name="Name32">
                <dgm:if name="Name33" axis="ch" ptType="node" func="cnt" op="equ" val="1">
                  <dgm:presOf axis="ch desOrSelf" ptType="node node" st="1 1" cnt="1 0"/>
                </dgm:if>
                <dgm:if name="Name34" axis="ch" ptType="node" func="cnt" op="equ" val="2">
                  <dgm:presOf axis="ch desOrSelf" ptType="node node" st="2 1" cnt="1 0"/>
                </dgm:if>
                <dgm:if name="Name35" axis="ch" ptType="node" func="cnt" op="equ" val="3">
                  <dgm:presOf axis="ch desOrSelf" ptType="node node" st="3 1" cnt="1 0"/>
                </dgm:if>
                <dgm:if name="Name36" axis="ch" ptType="node" func="cnt" op="equ" val="4">
                  <dgm:presOf axis="ch desOrSelf" ptType="node node" st="4 1" cnt="1 0"/>
                </dgm:if>
                <dgm:if name="Name37" axis="ch" ptType="node" func="cnt" op="equ" val="5">
                  <dgm:presOf axis="ch desOrSelf" ptType="node node" st="5 1" cnt="1 0"/>
                </dgm:if>
                <dgm:if name="Name38" axis="ch" ptType="node" func="cnt" op="equ" val="6">
                  <dgm:presOf axis="ch desOrSelf" ptType="node node" st="6 1" cnt="1 0"/>
                </dgm:if>
                <dgm:else name="Name39">
                  <dgm:presOf axis="ch desOrSelf" ptType="node node" st="7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40"/>
    </dgm:choose>
    <dgm:choose name="Name41">
      <dgm:if name="Name42" axis="ch" ptType="node" func="cnt" op="gte" val="2">
        <dgm:layoutNode name="wedge2">
          <dgm:alg type="sp"/>
          <dgm:choose name="Name43">
            <dgm:if name="Name44" axis="ch" ptType="node" func="cnt" op="equ" val="2">
              <dgm:shape xmlns:r="http://schemas.openxmlformats.org/officeDocument/2006/relationships" type="pie" r:blip="">
                <dgm:adjLst>
                  <dgm:adj idx="1" val="90"/>
                  <dgm:adj idx="2" val="270"/>
                </dgm:adjLst>
              </dgm:shape>
            </dgm:if>
            <dgm:if name="Name45" axis="ch" ptType="node" func="cnt" op="equ" val="3">
              <dgm:shape xmlns:r="http://schemas.openxmlformats.org/officeDocument/2006/relationships" type="pie" r:blip="">
                <dgm:adjLst>
                  <dgm:adj idx="1" val="30"/>
                  <dgm:adj idx="2" val="150"/>
                </dgm:adjLst>
              </dgm:shape>
            </dgm:if>
            <dgm:if name="Name46" axis="ch" ptType="node" func="cnt" op="equ" val="4">
              <dgm:shape xmlns:r="http://schemas.openxmlformats.org/officeDocument/2006/relationships" type="pie" r:blip="">
                <dgm:adjLst>
                  <dgm:adj idx="1" val="0"/>
                  <dgm:adj idx="2" val="90"/>
                </dgm:adjLst>
              </dgm:shape>
            </dgm:if>
            <dgm:if name="Name47" axis="ch" ptType="node" func="cnt" op="equ" val="5">
              <dgm:shape xmlns:r="http://schemas.openxmlformats.org/officeDocument/2006/relationships" type="pie" r:blip="">
                <dgm:adjLst>
                  <dgm:adj idx="1" val="342"/>
                  <dgm:adj idx="2" val="54"/>
                </dgm:adjLst>
              </dgm:shape>
            </dgm:if>
            <dgm:if name="Name48" axis="ch" ptType="node" func="cnt" op="equ" val="6">
              <dgm:shape xmlns:r="http://schemas.openxmlformats.org/officeDocument/2006/relationships" type="pie" r:blip="">
                <dgm:adjLst>
                  <dgm:adj idx="1" val="330"/>
                  <dgm:adj idx="2" val="30"/>
                </dgm:adjLst>
              </dgm:shape>
            </dgm:if>
            <dgm:else name="Name49">
              <dgm:shape xmlns:r="http://schemas.openxmlformats.org/officeDocument/2006/relationships" type="pie" r:blip="">
                <dgm:adjLst>
                  <dgm:adj idx="1" val="321.4286"/>
                  <dgm:adj idx="2" val="12.85714"/>
                </dgm:adjLst>
              </dgm:shape>
            </dgm:else>
          </dgm:choose>
          <dgm:choose name="Name50">
            <dgm:if name="Name51" func="var" arg="dir" op="equ" val="norm">
              <dgm:presOf axis="ch desOrSelf" ptType="node node" st="2 1" cnt="1 0"/>
            </dgm:if>
            <dgm:else name="Name52">
              <dgm:choose name="Name53">
                <dgm:if name="Name54" axis="ch" ptType="node" func="cnt" op="equ" val="2">
                  <dgm:presOf axis="ch desOrSelf" ptType="node node" st="1 1" cnt="1 0"/>
                </dgm:if>
                <dgm:if name="Name55" axis="ch" ptType="node" func="cnt" op="equ" val="3">
                  <dgm:presOf axis="ch desOrSelf" ptType="node node" st="2 1" cnt="1 0"/>
                </dgm:if>
                <dgm:if name="Name56" axis="ch" ptType="node" func="cnt" op="equ" val="4">
                  <dgm:presOf axis="ch desOrSelf" ptType="node node" st="3 1" cnt="1 0"/>
                </dgm:if>
                <dgm:if name="Name57" axis="ch" ptType="node" func="cnt" op="equ" val="5">
                  <dgm:presOf axis="ch desOrSelf" ptType="node node" st="4 1" cnt="1 0"/>
                </dgm:if>
                <dgm:if name="Name58" axis="ch" ptType="node" func="cnt" op="equ" val="6">
                  <dgm:presOf axis="ch desOrSelf" ptType="node node" st="5 1" cnt="1 0"/>
                </dgm:if>
                <dgm:else name="Name59">
                  <dgm:presOf axis="ch desOrSelf" ptType="node node" st="6 1" cnt="1 0"/>
                </dgm:else>
              </dgm:choose>
            </dgm:else>
          </dgm:choose>
          <dgm:constrLst/>
          <dgm:ruleLst/>
        </dgm:layoutNode>
        <dgm:layoutNode name="dummy2a" moveWith="wedge2">
          <dgm:alg type="sp"/>
          <dgm:shape xmlns:r="http://schemas.openxmlformats.org/officeDocument/2006/relationships" r:blip="">
            <dgm:adjLst/>
          </dgm:shape>
          <dgm:presOf/>
          <dgm:constrLst>
            <dgm:constr type="w" val="1"/>
            <dgm:constr type="h" val="1"/>
          </dgm:constrLst>
          <dgm:ruleLst/>
        </dgm:layoutNode>
        <dgm:layoutNode name="dummy2b" moveWith="wedge2">
          <dgm:alg type="sp"/>
          <dgm:shape xmlns:r="http://schemas.openxmlformats.org/officeDocument/2006/relationships" r:blip="">
            <dgm:adjLst/>
          </dgm:shape>
          <dgm:presOf/>
          <dgm:constrLst>
            <dgm:constr type="w" val="1"/>
            <dgm:constr type="h" val="1"/>
          </dgm:constrLst>
          <dgm:ruleLst/>
        </dgm:layoutNode>
        <dgm:layoutNode name="wedge2Tx" moveWith="wedge2">
          <dgm:varLst>
            <dgm:chMax val="0"/>
            <dgm:chPref val="0"/>
            <dgm:bulletEnabled val="1"/>
          </dgm:varLst>
          <dgm:alg type="tx"/>
          <dgm:shape xmlns:r="http://schemas.openxmlformats.org/officeDocument/2006/relationships" type="rect" r:blip="" hideGeom="1">
            <dgm:adjLst/>
          </dgm:shape>
          <dgm:choose name="Name60">
            <dgm:if name="Name61" func="var" arg="dir" op="equ" val="norm">
              <dgm:presOf axis="ch desOrSelf" ptType="node node" st="2 1" cnt="1 0"/>
            </dgm:if>
            <dgm:else name="Name62">
              <dgm:choose name="Name63">
                <dgm:if name="Name64" axis="ch" ptType="node" func="cnt" op="equ" val="2">
                  <dgm:presOf axis="ch desOrSelf" ptType="node node" st="1 1" cnt="1 0"/>
                </dgm:if>
                <dgm:if name="Name65" axis="ch" ptType="node" func="cnt" op="equ" val="3">
                  <dgm:presOf axis="ch desOrSelf" ptType="node node" st="2 1" cnt="1 0"/>
                </dgm:if>
                <dgm:if name="Name66" axis="ch" ptType="node" func="cnt" op="equ" val="4">
                  <dgm:presOf axis="ch desOrSelf" ptType="node node" st="3 1" cnt="1 0"/>
                </dgm:if>
                <dgm:if name="Name67" axis="ch" ptType="node" func="cnt" op="equ" val="5">
                  <dgm:presOf axis="ch desOrSelf" ptType="node node" st="4 1" cnt="1 0"/>
                </dgm:if>
                <dgm:if name="Name68" axis="ch" ptType="node" func="cnt" op="equ" val="6">
                  <dgm:presOf axis="ch desOrSelf" ptType="node node" st="5 1" cnt="1 0"/>
                </dgm:if>
                <dgm:else name="Name69">
                  <dgm:presOf axis="ch desOrSelf" ptType="node node" st="6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70"/>
    </dgm:choose>
    <dgm:choose name="Name71">
      <dgm:if name="Name72" axis="ch" ptType="node" func="cnt" op="gte" val="3">
        <dgm:layoutNode name="wedge3">
          <dgm:alg type="sp"/>
          <dgm:choose name="Name73">
            <dgm:if name="Name74" axis="ch" ptType="node" func="cnt" op="equ" val="3">
              <dgm:shape xmlns:r="http://schemas.openxmlformats.org/officeDocument/2006/relationships" type="pie" r:blip="">
                <dgm:adjLst>
                  <dgm:adj idx="1" val="150"/>
                  <dgm:adj idx="2" val="270"/>
                </dgm:adjLst>
              </dgm:shape>
            </dgm:if>
            <dgm:if name="Name75" axis="ch" ptType="node" func="cnt" op="equ" val="4">
              <dgm:shape xmlns:r="http://schemas.openxmlformats.org/officeDocument/2006/relationships" type="pie" r:blip="">
                <dgm:adjLst>
                  <dgm:adj idx="1" val="90"/>
                  <dgm:adj idx="2" val="180"/>
                </dgm:adjLst>
              </dgm:shape>
            </dgm:if>
            <dgm:if name="Name76" axis="ch" ptType="node" func="cnt" op="equ" val="5">
              <dgm:shape xmlns:r="http://schemas.openxmlformats.org/officeDocument/2006/relationships" type="pie" r:blip="">
                <dgm:adjLst>
                  <dgm:adj idx="1" val="54"/>
                  <dgm:adj idx="2" val="126"/>
                </dgm:adjLst>
              </dgm:shape>
            </dgm:if>
            <dgm:if name="Name77" axis="ch" ptType="node" func="cnt" op="equ" val="6">
              <dgm:shape xmlns:r="http://schemas.openxmlformats.org/officeDocument/2006/relationships" type="pie" r:blip="">
                <dgm:adjLst>
                  <dgm:adj idx="1" val="30"/>
                  <dgm:adj idx="2" val="90"/>
                </dgm:adjLst>
              </dgm:shape>
            </dgm:if>
            <dgm:else name="Name78">
              <dgm:shape xmlns:r="http://schemas.openxmlformats.org/officeDocument/2006/relationships" type="pie" r:blip="">
                <dgm:adjLst>
                  <dgm:adj idx="1" val="12.85714"/>
                  <dgm:adj idx="2" val="64.28571"/>
                </dgm:adjLst>
              </dgm:shape>
            </dgm:else>
          </dgm:choose>
          <dgm:choose name="Name79">
            <dgm:if name="Name80" func="var" arg="dir" op="equ" val="norm">
              <dgm:presOf axis="ch desOrSelf" ptType="node node" st="3 1" cnt="1 0"/>
            </dgm:if>
            <dgm:else name="Name81">
              <dgm:choose name="Name82">
                <dgm:if name="Name83" axis="ch" ptType="node" func="cnt" op="equ" val="3">
                  <dgm:presOf axis="ch desOrSelf" ptType="node node" st="1 1" cnt="1 0"/>
                </dgm:if>
                <dgm:if name="Name84" axis="ch" ptType="node" func="cnt" op="equ" val="4">
                  <dgm:presOf axis="ch desOrSelf" ptType="node node" st="2 1" cnt="1 0"/>
                </dgm:if>
                <dgm:if name="Name85" axis="ch" ptType="node" func="cnt" op="equ" val="5">
                  <dgm:presOf axis="ch desOrSelf" ptType="node node" st="3 1" cnt="1 0"/>
                </dgm:if>
                <dgm:if name="Name86" axis="ch" ptType="node" func="cnt" op="equ" val="6">
                  <dgm:presOf axis="ch desOrSelf" ptType="node node" st="4 1" cnt="1 0"/>
                </dgm:if>
                <dgm:else name="Name87">
                  <dgm:presOf axis="ch desOrSelf" ptType="node node" st="5 1" cnt="1 0"/>
                </dgm:else>
              </dgm:choose>
            </dgm:else>
          </dgm:choose>
          <dgm:constrLst/>
          <dgm:ruleLst/>
        </dgm:layoutNode>
        <dgm:layoutNode name="dummy3a" moveWith="wedge3">
          <dgm:alg type="sp"/>
          <dgm:shape xmlns:r="http://schemas.openxmlformats.org/officeDocument/2006/relationships" r:blip="">
            <dgm:adjLst/>
          </dgm:shape>
          <dgm:presOf/>
          <dgm:constrLst>
            <dgm:constr type="w" val="1"/>
            <dgm:constr type="h" val="1"/>
          </dgm:constrLst>
          <dgm:ruleLst/>
        </dgm:layoutNode>
        <dgm:layoutNode name="dummy3b" moveWith="wedge3">
          <dgm:alg type="sp"/>
          <dgm:shape xmlns:r="http://schemas.openxmlformats.org/officeDocument/2006/relationships" r:blip="">
            <dgm:adjLst/>
          </dgm:shape>
          <dgm:presOf/>
          <dgm:constrLst>
            <dgm:constr type="w" val="1"/>
            <dgm:constr type="h" val="1"/>
          </dgm:constrLst>
          <dgm:ruleLst/>
        </dgm:layoutNode>
        <dgm:layoutNode name="wedge3Tx" moveWith="wedge3">
          <dgm:varLst>
            <dgm:chMax val="0"/>
            <dgm:chPref val="0"/>
            <dgm:bulletEnabled val="1"/>
          </dgm:varLst>
          <dgm:alg type="tx"/>
          <dgm:shape xmlns:r="http://schemas.openxmlformats.org/officeDocument/2006/relationships" type="rect" r:blip="" hideGeom="1">
            <dgm:adjLst/>
          </dgm:shape>
          <dgm:choose name="Name88">
            <dgm:if name="Name89" func="var" arg="dir" op="equ" val="norm">
              <dgm:presOf axis="ch desOrSelf" ptType="node node" st="3 1" cnt="1 0"/>
            </dgm:if>
            <dgm:else name="Name90">
              <dgm:choose name="Name91">
                <dgm:if name="Name92" axis="ch" ptType="node" func="cnt" op="equ" val="3">
                  <dgm:presOf axis="ch desOrSelf" ptType="node node" st="1 1" cnt="1 0"/>
                </dgm:if>
                <dgm:if name="Name93" axis="ch" ptType="node" func="cnt" op="equ" val="4">
                  <dgm:presOf axis="ch desOrSelf" ptType="node node" st="2 1" cnt="1 0"/>
                </dgm:if>
                <dgm:if name="Name94" axis="ch" ptType="node" func="cnt" op="equ" val="5">
                  <dgm:presOf axis="ch desOrSelf" ptType="node node" st="3 1" cnt="1 0"/>
                </dgm:if>
                <dgm:if name="Name95" axis="ch" ptType="node" func="cnt" op="equ" val="6">
                  <dgm:presOf axis="ch desOrSelf" ptType="node node" st="4 1" cnt="1 0"/>
                </dgm:if>
                <dgm:else name="Name96">
                  <dgm:presOf axis="ch desOrSelf" ptType="node node" st="5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97"/>
    </dgm:choose>
    <dgm:choose name="Name98">
      <dgm:if name="Name99" axis="ch" ptType="node" func="cnt" op="gte" val="4">
        <dgm:layoutNode name="wedge4">
          <dgm:alg type="sp"/>
          <dgm:choose name="Name100">
            <dgm:if name="Name101" axis="ch" ptType="node" func="cnt" op="equ" val="4">
              <dgm:shape xmlns:r="http://schemas.openxmlformats.org/officeDocument/2006/relationships" type="pie" r:blip="">
                <dgm:adjLst>
                  <dgm:adj idx="1" val="180"/>
                  <dgm:adj idx="2" val="270"/>
                </dgm:adjLst>
              </dgm:shape>
            </dgm:if>
            <dgm:if name="Name102" axis="ch" ptType="node" func="cnt" op="equ" val="5">
              <dgm:shape xmlns:r="http://schemas.openxmlformats.org/officeDocument/2006/relationships" type="pie" r:blip="">
                <dgm:adjLst>
                  <dgm:adj idx="1" val="126"/>
                  <dgm:adj idx="2" val="198"/>
                </dgm:adjLst>
              </dgm:shape>
            </dgm:if>
            <dgm:if name="Name103" axis="ch" ptType="node" func="cnt" op="equ" val="6">
              <dgm:shape xmlns:r="http://schemas.openxmlformats.org/officeDocument/2006/relationships" type="pie" r:blip="">
                <dgm:adjLst>
                  <dgm:adj idx="1" val="90"/>
                  <dgm:adj idx="2" val="150"/>
                </dgm:adjLst>
              </dgm:shape>
            </dgm:if>
            <dgm:else name="Name104">
              <dgm:shape xmlns:r="http://schemas.openxmlformats.org/officeDocument/2006/relationships" type="pie" r:blip="">
                <dgm:adjLst>
                  <dgm:adj idx="1" val="64.2871"/>
                  <dgm:adj idx="2" val="115.7143"/>
                </dgm:adjLst>
              </dgm:shape>
            </dgm:else>
          </dgm:choose>
          <dgm:choose name="Name105">
            <dgm:if name="Name106" func="var" arg="dir" op="equ" val="norm">
              <dgm:presOf axis="ch desOrSelf" ptType="node node" st="4 1" cnt="1 0"/>
            </dgm:if>
            <dgm:else name="Name107">
              <dgm:choose name="Name108">
                <dgm:if name="Name109" axis="ch" ptType="node" func="cnt" op="equ" val="4">
                  <dgm:presOf axis="ch desOrSelf" ptType="node node" st="1 1" cnt="1 0"/>
                </dgm:if>
                <dgm:if name="Name110" axis="ch" ptType="node" func="cnt" op="equ" val="5">
                  <dgm:presOf axis="ch desOrSelf" ptType="node node" st="2 1" cnt="1 0"/>
                </dgm:if>
                <dgm:if name="Name111" axis="ch" ptType="node" func="cnt" op="equ" val="6">
                  <dgm:presOf axis="ch desOrSelf" ptType="node node" st="3 1" cnt="1 0"/>
                </dgm:if>
                <dgm:else name="Name112">
                  <dgm:presOf axis="ch desOrSelf" ptType="node node" st="4 1" cnt="1 0"/>
                </dgm:else>
              </dgm:choose>
            </dgm:else>
          </dgm:choose>
          <dgm:constrLst/>
          <dgm:ruleLst/>
        </dgm:layoutNode>
        <dgm:layoutNode name="dummy4a" moveWith="wedge4">
          <dgm:alg type="sp"/>
          <dgm:shape xmlns:r="http://schemas.openxmlformats.org/officeDocument/2006/relationships" r:blip="">
            <dgm:adjLst/>
          </dgm:shape>
          <dgm:presOf/>
          <dgm:constrLst>
            <dgm:constr type="w" val="1"/>
            <dgm:constr type="h" val="1"/>
          </dgm:constrLst>
          <dgm:ruleLst/>
        </dgm:layoutNode>
        <dgm:layoutNode name="dummy4b" moveWith="wedge4">
          <dgm:alg type="sp"/>
          <dgm:shape xmlns:r="http://schemas.openxmlformats.org/officeDocument/2006/relationships" r:blip="">
            <dgm:adjLst/>
          </dgm:shape>
          <dgm:presOf/>
          <dgm:constrLst>
            <dgm:constr type="w" val="1"/>
            <dgm:constr type="h" val="1"/>
          </dgm:constrLst>
          <dgm:ruleLst/>
        </dgm:layoutNode>
        <dgm:layoutNode name="wedge4Tx" moveWith="wedge4">
          <dgm:varLst>
            <dgm:chMax val="0"/>
            <dgm:chPref val="0"/>
            <dgm:bulletEnabled val="1"/>
          </dgm:varLst>
          <dgm:alg type="tx"/>
          <dgm:shape xmlns:r="http://schemas.openxmlformats.org/officeDocument/2006/relationships" type="rect" r:blip="" hideGeom="1">
            <dgm:adjLst/>
          </dgm:shape>
          <dgm:choose name="Name113">
            <dgm:if name="Name114" func="var" arg="dir" op="equ" val="norm">
              <dgm:presOf axis="ch desOrSelf" ptType="node node" st="4 1" cnt="1 0"/>
            </dgm:if>
            <dgm:else name="Name115">
              <dgm:choose name="Name116">
                <dgm:if name="Name117" axis="ch" ptType="node" func="cnt" op="equ" val="4">
                  <dgm:presOf axis="ch desOrSelf" ptType="node node" st="1 1" cnt="1 0"/>
                </dgm:if>
                <dgm:if name="Name118" axis="ch" ptType="node" func="cnt" op="equ" val="5">
                  <dgm:presOf axis="ch desOrSelf" ptType="node node" st="2 1" cnt="1 0"/>
                </dgm:if>
                <dgm:if name="Name119" axis="ch" ptType="node" func="cnt" op="equ" val="6">
                  <dgm:presOf axis="ch desOrSelf" ptType="node node" st="3 1" cnt="1 0"/>
                </dgm:if>
                <dgm:else name="Name120">
                  <dgm:presOf axis="ch desOrSelf" ptType="node node" st="4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21"/>
    </dgm:choose>
    <dgm:choose name="Name122">
      <dgm:if name="Name123" axis="ch" ptType="node" func="cnt" op="gte" val="5">
        <dgm:layoutNode name="wedge5">
          <dgm:alg type="sp"/>
          <dgm:choose name="Name124">
            <dgm:if name="Name125" axis="ch" ptType="node" func="cnt" op="equ" val="5">
              <dgm:shape xmlns:r="http://schemas.openxmlformats.org/officeDocument/2006/relationships" type="pie" r:blip="">
                <dgm:adjLst>
                  <dgm:adj idx="1" val="198"/>
                  <dgm:adj idx="2" val="270"/>
                </dgm:adjLst>
              </dgm:shape>
            </dgm:if>
            <dgm:if name="Name126" axis="ch" ptType="node" func="cnt" op="equ" val="6">
              <dgm:shape xmlns:r="http://schemas.openxmlformats.org/officeDocument/2006/relationships" type="pie" r:blip="">
                <dgm:adjLst>
                  <dgm:adj idx="1" val="150"/>
                  <dgm:adj idx="2" val="210"/>
                </dgm:adjLst>
              </dgm:shape>
            </dgm:if>
            <dgm:else name="Name127">
              <dgm:shape xmlns:r="http://schemas.openxmlformats.org/officeDocument/2006/relationships" type="pie" r:blip="">
                <dgm:adjLst>
                  <dgm:adj idx="1" val="115.7143"/>
                  <dgm:adj idx="2" val="167.1429"/>
                </dgm:adjLst>
              </dgm:shape>
            </dgm:else>
          </dgm:choose>
          <dgm:choose name="Name128">
            <dgm:if name="Name129" func="var" arg="dir" op="equ" val="norm">
              <dgm:presOf axis="ch desOrSelf" ptType="node node" st="5 1" cnt="1 0"/>
            </dgm:if>
            <dgm:else name="Name130">
              <dgm:choose name="Name131">
                <dgm:if name="Name132" axis="ch" ptType="node" func="cnt" op="equ" val="5">
                  <dgm:presOf axis="ch desOrSelf" ptType="node node" st="1 1" cnt="1 0"/>
                </dgm:if>
                <dgm:if name="Name133" axis="ch" ptType="node" func="cnt" op="equ" val="6">
                  <dgm:presOf axis="ch desOrSelf" ptType="node node" st="2 1" cnt="1 0"/>
                </dgm:if>
                <dgm:else name="Name134">
                  <dgm:presOf axis="ch desOrSelf" ptType="node node" st="3 1" cnt="1 0"/>
                </dgm:else>
              </dgm:choose>
            </dgm:else>
          </dgm:choose>
          <dgm:constrLst/>
          <dgm:ruleLst/>
        </dgm:layoutNode>
        <dgm:layoutNode name="dummy5a" moveWith="wedge5">
          <dgm:alg type="sp"/>
          <dgm:shape xmlns:r="http://schemas.openxmlformats.org/officeDocument/2006/relationships" r:blip="">
            <dgm:adjLst/>
          </dgm:shape>
          <dgm:presOf/>
          <dgm:constrLst>
            <dgm:constr type="w" val="1"/>
            <dgm:constr type="h" val="1"/>
          </dgm:constrLst>
          <dgm:ruleLst/>
        </dgm:layoutNode>
        <dgm:layoutNode name="dummy5b" moveWith="wedge5">
          <dgm:alg type="sp"/>
          <dgm:shape xmlns:r="http://schemas.openxmlformats.org/officeDocument/2006/relationships" r:blip="">
            <dgm:adjLst/>
          </dgm:shape>
          <dgm:presOf/>
          <dgm:constrLst>
            <dgm:constr type="w" val="1"/>
            <dgm:constr type="h" val="1"/>
          </dgm:constrLst>
          <dgm:ruleLst/>
        </dgm:layoutNode>
        <dgm:layoutNode name="wedge5Tx" moveWith="wedge5">
          <dgm:varLst>
            <dgm:chMax val="0"/>
            <dgm:chPref val="0"/>
            <dgm:bulletEnabled val="1"/>
          </dgm:varLst>
          <dgm:alg type="tx"/>
          <dgm:shape xmlns:r="http://schemas.openxmlformats.org/officeDocument/2006/relationships" type="rect" r:blip="" hideGeom="1">
            <dgm:adjLst/>
          </dgm:shape>
          <dgm:choose name="Name135">
            <dgm:if name="Name136" func="var" arg="dir" op="equ" val="norm">
              <dgm:presOf axis="ch desOrSelf" ptType="node node" st="5 1" cnt="1 0"/>
            </dgm:if>
            <dgm:else name="Name137">
              <dgm:choose name="Name138">
                <dgm:if name="Name139" axis="ch" ptType="node" func="cnt" op="equ" val="5">
                  <dgm:presOf axis="ch desOrSelf" ptType="node node" st="1 1" cnt="1 0"/>
                </dgm:if>
                <dgm:if name="Name140" axis="ch" ptType="node" func="cnt" op="equ" val="6">
                  <dgm:presOf axis="ch desOrSelf" ptType="node node" st="2 1" cnt="1 0"/>
                </dgm:if>
                <dgm:else name="Name141">
                  <dgm:presOf axis="ch desOrSelf" ptType="node node" st="3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42"/>
    </dgm:choose>
    <dgm:choose name="Name143">
      <dgm:if name="Name144" axis="ch" ptType="node" func="cnt" op="gte" val="6">
        <dgm:layoutNode name="wedge6">
          <dgm:alg type="sp"/>
          <dgm:choose name="Name145">
            <dgm:if name="Name146" axis="ch" ptType="node" func="cnt" op="equ" val="6">
              <dgm:shape xmlns:r="http://schemas.openxmlformats.org/officeDocument/2006/relationships" type="pie" r:blip="">
                <dgm:adjLst>
                  <dgm:adj idx="1" val="210"/>
                  <dgm:adj idx="2" val="270"/>
                </dgm:adjLst>
              </dgm:shape>
            </dgm:if>
            <dgm:else name="Name147">
              <dgm:shape xmlns:r="http://schemas.openxmlformats.org/officeDocument/2006/relationships" type="pie" r:blip="">
                <dgm:adjLst>
                  <dgm:adj idx="1" val="167.1429"/>
                  <dgm:adj idx="2" val="218.5714"/>
                </dgm:adjLst>
              </dgm:shape>
            </dgm:else>
          </dgm:choose>
          <dgm:choose name="Name148">
            <dgm:if name="Name149" func="var" arg="dir" op="equ" val="norm">
              <dgm:presOf axis="ch desOrSelf" ptType="node node" st="6 1" cnt="1 0"/>
            </dgm:if>
            <dgm:else name="Name150">
              <dgm:choose name="Name151">
                <dgm:if name="Name152" axis="ch" ptType="node" func="cnt" op="equ" val="6">
                  <dgm:presOf axis="ch desOrSelf" ptType="node node" st="1 1" cnt="1 0"/>
                </dgm:if>
                <dgm:else name="Name153">
                  <dgm:presOf axis="ch desOrSelf" ptType="node node" st="2 1" cnt="1 0"/>
                </dgm:else>
              </dgm:choose>
            </dgm:else>
          </dgm:choose>
          <dgm:constrLst/>
          <dgm:ruleLst/>
        </dgm:layoutNode>
        <dgm:layoutNode name="dummy6a" moveWith="wedge6">
          <dgm:alg type="sp"/>
          <dgm:shape xmlns:r="http://schemas.openxmlformats.org/officeDocument/2006/relationships" r:blip="">
            <dgm:adjLst/>
          </dgm:shape>
          <dgm:presOf/>
          <dgm:constrLst>
            <dgm:constr type="w" val="1"/>
            <dgm:constr type="h" val="1"/>
          </dgm:constrLst>
          <dgm:ruleLst/>
        </dgm:layoutNode>
        <dgm:layoutNode name="dummy6b" moveWith="wedge6">
          <dgm:alg type="sp"/>
          <dgm:shape xmlns:r="http://schemas.openxmlformats.org/officeDocument/2006/relationships" r:blip="">
            <dgm:adjLst/>
          </dgm:shape>
          <dgm:presOf/>
          <dgm:constrLst>
            <dgm:constr type="w" val="1"/>
            <dgm:constr type="h" val="1"/>
          </dgm:constrLst>
          <dgm:ruleLst/>
        </dgm:layoutNode>
        <dgm:layoutNode name="wedge6Tx" moveWith="wedge6">
          <dgm:varLst>
            <dgm:chMax val="0"/>
            <dgm:chPref val="0"/>
            <dgm:bulletEnabled val="1"/>
          </dgm:varLst>
          <dgm:alg type="tx"/>
          <dgm:shape xmlns:r="http://schemas.openxmlformats.org/officeDocument/2006/relationships" type="rect" r:blip="" hideGeom="1">
            <dgm:adjLst/>
          </dgm:shape>
          <dgm:choose name="Name154">
            <dgm:if name="Name155" func="var" arg="dir" op="equ" val="norm">
              <dgm:presOf axis="ch desOrSelf" ptType="node node" st="6 1" cnt="1 0"/>
            </dgm:if>
            <dgm:else name="Name156">
              <dgm:choose name="Name157">
                <dgm:if name="Name158" axis="ch" ptType="node" func="cnt" op="equ" val="6">
                  <dgm:presOf axis="ch desOrSelf" ptType="node node" st="1 1" cnt="1 0"/>
                </dgm:if>
                <dgm:else name="Name159">
                  <dgm:presOf axis="ch desOrSelf" ptType="node node" st="2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60"/>
    </dgm:choose>
    <dgm:choose name="Name161">
      <dgm:if name="Name162" axis="ch" ptType="node" func="cnt" op="gte" val="7">
        <dgm:layoutNode name="wedge7">
          <dgm:alg type="sp"/>
          <dgm:shape xmlns:r="http://schemas.openxmlformats.org/officeDocument/2006/relationships" type="pie" r:blip="">
            <dgm:adjLst>
              <dgm:adj idx="1" val="218.5714"/>
              <dgm:adj idx="2" val="270"/>
            </dgm:adjLst>
          </dgm:shape>
          <dgm:choose name="Name163">
            <dgm:if name="Name164" func="var" arg="dir" op="equ" val="norm">
              <dgm:presOf axis="ch desOrSelf" ptType="node node" st="7 1" cnt="1 0"/>
            </dgm:if>
            <dgm:else name="Name165">
              <dgm:presOf axis="ch desOrSelf" ptType="node node" st="1 1" cnt="1 0"/>
            </dgm:else>
          </dgm:choose>
          <dgm:constrLst/>
          <dgm:ruleLst/>
        </dgm:layoutNode>
        <dgm:layoutNode name="dummy7a" moveWith="wedge7">
          <dgm:alg type="sp"/>
          <dgm:shape xmlns:r="http://schemas.openxmlformats.org/officeDocument/2006/relationships" r:blip="">
            <dgm:adjLst/>
          </dgm:shape>
          <dgm:presOf/>
          <dgm:constrLst>
            <dgm:constr type="w" val="1"/>
            <dgm:constr type="h" val="1"/>
          </dgm:constrLst>
          <dgm:ruleLst/>
        </dgm:layoutNode>
        <dgm:layoutNode name="dummy7b" moveWith="wedge7">
          <dgm:alg type="sp"/>
          <dgm:shape xmlns:r="http://schemas.openxmlformats.org/officeDocument/2006/relationships" r:blip="">
            <dgm:adjLst/>
          </dgm:shape>
          <dgm:presOf/>
          <dgm:constrLst>
            <dgm:constr type="w" val="1"/>
            <dgm:constr type="h" val="1"/>
          </dgm:constrLst>
          <dgm:ruleLst/>
        </dgm:layoutNode>
        <dgm:layoutNode name="wedge7Tx" moveWith="wedge7">
          <dgm:varLst>
            <dgm:chMax val="0"/>
            <dgm:chPref val="0"/>
            <dgm:bulletEnabled val="1"/>
          </dgm:varLst>
          <dgm:alg type="tx"/>
          <dgm:shape xmlns:r="http://schemas.openxmlformats.org/officeDocument/2006/relationships" type="rect" r:blip="" hideGeom="1">
            <dgm:adjLst/>
          </dgm:shape>
          <dgm:choose name="Name166">
            <dgm:if name="Name167" func="var" arg="dir" op="equ" val="norm">
              <dgm:presOf axis="ch desOrSelf" ptType="node node" st="7 1" cnt="1 0"/>
            </dgm:if>
            <dgm:else name="Name168">
              <dgm:presOf axis="ch desOrSelf" ptType="node node" st="1 1" cnt="1 0"/>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69"/>
    </dgm:choose>
    <dgm:choose name="Name170">
      <dgm:if name="Name171" axis="ch" ptType="node" func="cnt" op="equ" val="1">
        <dgm:forEach name="Name172" axis="ch" ptType="sibTrans" hideLastTrans="0" cnt="1">
          <dgm:layoutNode name="arrowWedge1single" styleLbl="fgSibTrans2D1">
            <dgm:choose name="Name173">
              <dgm:if name="Name174" func="var" arg="dir" op="equ" val="norm">
                <dgm:alg type="conn">
                  <dgm:param type="connRout" val="longCurve"/>
                  <dgm:param type="srcNode" val="dummy1a"/>
                  <dgm:param type="dstNode" val="dummy1b"/>
                  <dgm:param type="begPts" val="tL"/>
                  <dgm:param type="endPts" val="tR"/>
                  <dgm:param type="begSty" val="arr"/>
                  <dgm:param type="endSty" val="noArr"/>
                </dgm:alg>
              </dgm:if>
              <dgm:else name="Name175">
                <dgm:alg type="conn">
                  <dgm:param type="connRout" val="longCurve"/>
                  <dgm:param type="srcNode" val="dummy1a"/>
                  <dgm:param type="dstNode" val="dummy1b"/>
                  <dgm:param type="begPts" val="tL"/>
                  <dgm:param type="endPts" val="tR"/>
                  <dgm:param type="begSty" val="noArr"/>
                  <dgm:param type="endSty" val="arr"/>
                </dgm:alg>
              </dgm:else>
            </dgm:choose>
            <dgm:shape xmlns:r="http://schemas.openxmlformats.org/officeDocument/2006/relationships" type="conn" r:blip="">
              <dgm:adjLst/>
            </dgm:shape>
            <dgm:presOf/>
            <dgm:constrLst>
              <dgm:constr type="w" val="1"/>
              <dgm:constr type="begPad"/>
              <dgm:constr type="endPad"/>
            </dgm:constrLst>
            <dgm:ruleLst/>
          </dgm:layoutNode>
        </dgm:forEach>
      </dgm:if>
      <dgm:if name="Name176" axis="ch" ptType="node" func="cnt" op="gte" val="2">
        <dgm:forEach name="Name177" axis="ch" ptType="sibTrans" hideLastTrans="0" cnt="1">
          <dgm:layoutNode name="arrowWedge1" styleLbl="fgSibTrans2D1">
            <dgm:choose name="Name178">
              <dgm:if name="Name179" func="var" arg="dir" op="equ" val="norm">
                <dgm:alg type="conn">
                  <dgm:param type="connRout" val="curve"/>
                  <dgm:param type="srcNode" val="dummy1a"/>
                  <dgm:param type="dstNode" val="dummy1b"/>
                  <dgm:param type="begPts" val="tL"/>
                  <dgm:param type="endPts" val="tL"/>
                  <dgm:param type="begSty" val="noArr"/>
                  <dgm:param type="endSty" val="arr"/>
                </dgm:alg>
              </dgm:if>
              <dgm:else name="Name180">
                <dgm:alg type="conn">
                  <dgm:param type="connRout" val="curve"/>
                  <dgm:param type="srcNode" val="dummy1a"/>
                  <dgm:param type="dstNode" val="dummy1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if>
      <dgm:else name="Name181"/>
    </dgm:choose>
    <dgm:forEach name="Name182" axis="ch" ptType="sibTrans" hideLastTrans="0" st="2" cnt="1">
      <dgm:layoutNode name="arrowWedge2" styleLbl="fgSibTrans2D1">
        <dgm:choose name="Name183">
          <dgm:if name="Name184" func="var" arg="dir" op="equ" val="norm">
            <dgm:alg type="conn">
              <dgm:param type="connRout" val="curve"/>
              <dgm:param type="srcNode" val="dummy2a"/>
              <dgm:param type="dstNode" val="dummy2b"/>
              <dgm:param type="begPts" val="tL"/>
              <dgm:param type="endPts" val="tL"/>
              <dgm:param type="begSty" val="noArr"/>
              <dgm:param type="endSty" val="arr"/>
            </dgm:alg>
          </dgm:if>
          <dgm:else name="Name185">
            <dgm:alg type="conn">
              <dgm:param type="connRout" val="curve"/>
              <dgm:param type="srcNode" val="dummy2a"/>
              <dgm:param type="dstNode" val="dummy2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86" axis="ch" ptType="sibTrans" hideLastTrans="0" st="3" cnt="1">
      <dgm:layoutNode name="arrowWedge3" styleLbl="fgSibTrans2D1">
        <dgm:choose name="Name187">
          <dgm:if name="Name188" func="var" arg="dir" op="equ" val="norm">
            <dgm:alg type="conn">
              <dgm:param type="connRout" val="curve"/>
              <dgm:param type="srcNode" val="dummy3a"/>
              <dgm:param type="dstNode" val="dummy3b"/>
              <dgm:param type="begPts" val="tL"/>
              <dgm:param type="endPts" val="tL"/>
              <dgm:param type="begSty" val="noArr"/>
              <dgm:param type="endSty" val="arr"/>
            </dgm:alg>
          </dgm:if>
          <dgm:else name="Name189">
            <dgm:alg type="conn">
              <dgm:param type="connRout" val="curve"/>
              <dgm:param type="srcNode" val="dummy3a"/>
              <dgm:param type="dstNode" val="dummy3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0" axis="ch" ptType="sibTrans" hideLastTrans="0" st="4" cnt="1">
      <dgm:layoutNode name="arrowWedge4" styleLbl="fgSibTrans2D1">
        <dgm:choose name="Name191">
          <dgm:if name="Name192" func="var" arg="dir" op="equ" val="norm">
            <dgm:alg type="conn">
              <dgm:param type="connRout" val="curve"/>
              <dgm:param type="srcNode" val="dummy4a"/>
              <dgm:param type="dstNode" val="dummy4b"/>
              <dgm:param type="begPts" val="tL"/>
              <dgm:param type="endPts" val="tL"/>
              <dgm:param type="begSty" val="noArr"/>
              <dgm:param type="endSty" val="arr"/>
            </dgm:alg>
          </dgm:if>
          <dgm:else name="Name193">
            <dgm:alg type="conn">
              <dgm:param type="connRout" val="curve"/>
              <dgm:param type="srcNode" val="dummy4a"/>
              <dgm:param type="dstNode" val="dummy4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4" axis="ch" ptType="sibTrans" hideLastTrans="0" st="5" cnt="1">
      <dgm:layoutNode name="arrowWedge5" styleLbl="fgSibTrans2D1">
        <dgm:choose name="Name195">
          <dgm:if name="Name196" func="var" arg="dir" op="equ" val="norm">
            <dgm:alg type="conn">
              <dgm:param type="connRout" val="curve"/>
              <dgm:param type="srcNode" val="dummy5a"/>
              <dgm:param type="dstNode" val="dummy5b"/>
              <dgm:param type="begPts" val="tL"/>
              <dgm:param type="endPts" val="tL"/>
              <dgm:param type="begSty" val="noArr"/>
              <dgm:param type="endSty" val="arr"/>
            </dgm:alg>
          </dgm:if>
          <dgm:else name="Name197">
            <dgm:alg type="conn">
              <dgm:param type="connRout" val="curve"/>
              <dgm:param type="srcNode" val="dummy5a"/>
              <dgm:param type="dstNode" val="dummy5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8" axis="ch" ptType="sibTrans" hideLastTrans="0" st="6" cnt="1">
      <dgm:layoutNode name="arrowWedge6" styleLbl="fgSibTrans2D1">
        <dgm:choose name="Name199">
          <dgm:if name="Name200" func="var" arg="dir" op="equ" val="norm">
            <dgm:alg type="conn">
              <dgm:param type="connRout" val="curve"/>
              <dgm:param type="srcNode" val="dummy6a"/>
              <dgm:param type="dstNode" val="dummy6b"/>
              <dgm:param type="begPts" val="tL"/>
              <dgm:param type="endPts" val="tL"/>
              <dgm:param type="begSty" val="noArr"/>
              <dgm:param type="endSty" val="arr"/>
            </dgm:alg>
          </dgm:if>
          <dgm:else name="Name201">
            <dgm:alg type="conn">
              <dgm:param type="connRout" val="curve"/>
              <dgm:param type="srcNode" val="dummy6a"/>
              <dgm:param type="dstNode" val="dummy6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202" axis="ch" ptType="sibTrans" hideLastTrans="0" st="7" cnt="1">
      <dgm:layoutNode name="arrowWedge7" styleLbl="fgSibTrans2D1">
        <dgm:choose name="Name203">
          <dgm:if name="Name204" func="var" arg="dir" op="equ" val="norm">
            <dgm:alg type="conn">
              <dgm:param type="connRout" val="curve"/>
              <dgm:param type="srcNode" val="dummy7a"/>
              <dgm:param type="dstNode" val="dummy7b"/>
              <dgm:param type="begPts" val="tL"/>
              <dgm:param type="endPts" val="tL"/>
              <dgm:param type="begSty" val="noArr"/>
              <dgm:param type="endSty" val="arr"/>
            </dgm:alg>
          </dgm:if>
          <dgm:else name="Name205">
            <dgm:alg type="conn">
              <dgm:param type="connRout" val="curve"/>
              <dgm:param type="srcNode" val="dummy7a"/>
              <dgm:param type="dstNode" val="dummy7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layoutNode>
</dgm:layoutDef>
</file>

<file path=ppt/diagrams/layout4.xml><?xml version="1.0" encoding="utf-8"?>
<dgm:layoutDef xmlns:dgm="http://schemas.openxmlformats.org/drawingml/2006/diagram" xmlns:a="http://schemas.openxmlformats.org/drawingml/2006/main" uniqueId="urn:microsoft.com/office/officeart/2005/8/layout/cycle8">
  <dgm:title val=""/>
  <dgm:desc val=""/>
  <dgm:catLst>
    <dgm:cat type="cycle" pri="7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 modelId="5"/>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clrData>
  <dgm:layoutNode name="compositeShape">
    <dgm:varLst>
      <dgm:chMax val="7"/>
      <dgm:dir/>
      <dgm:resizeHandles val="exact"/>
    </dgm:varLst>
    <dgm:alg type="composite">
      <dgm:param type="horzAlign" val="ctr"/>
      <dgm:param type="vertAlign" val="mid"/>
      <dgm:param type="ar" val="1"/>
    </dgm:alg>
    <dgm:shape xmlns:r="http://schemas.openxmlformats.org/officeDocument/2006/relationships" r:blip="">
      <dgm:adjLst/>
    </dgm:shape>
    <dgm:presOf/>
    <dgm:choose name="Name0">
      <dgm:if name="Name1" axis="ch" ptType="node" func="cnt" op="equ" val="1">
        <dgm:constrLst>
          <dgm:constr type="l" for="ch" forName="wedge1" refType="w" fact="0.08"/>
          <dgm:constr type="t" for="ch" forName="wedge1" refType="w" fact="0.08"/>
          <dgm:constr type="w" for="ch" forName="wedge1" refType="w" fact="0.84"/>
          <dgm:constr type="h" for="ch" forName="wedge1" refType="h" fact="0.84"/>
          <dgm:constr type="l" for="ch" forName="dummy1a" refType="w" fact="0.5"/>
          <dgm:constr type="t" for="ch" forName="dummy1a" refType="h" fact="0.08"/>
          <dgm:constr type="l" for="ch" forName="dummy1b" refType="w" fact="0.5"/>
          <dgm:constr type="t" for="ch" forName="dummy1b" refType="h" fact="0.08"/>
          <dgm:constr type="l" for="ch" forName="wedge1Tx" refType="w" fact="0.22"/>
          <dgm:constr type="t" for="ch" forName="wedge1Tx" refType="h" fact="0.22"/>
          <dgm:constr type="w" for="ch" forName="wedge1Tx" refType="w" fact="0.56"/>
          <dgm:constr type="h" for="ch" forName="wedge1Tx" refType="h" fact="0.56"/>
          <dgm:constr type="h" for="ch" forName="arrowWedge1single" refType="w" fact="0.08"/>
          <dgm:constr type="diam" for="ch" forName="arrowWedge1single" refType="w" fact="0.84"/>
          <dgm:constr type="l" for="ch" forName="arrowWedge1single" refType="w" fact="0.5"/>
          <dgm:constr type="t" for="ch" forName="arrowWedge1single" refType="w" fact="0.5"/>
          <dgm:constr type="primFontSz" for="ch" ptType="node" op="equ"/>
        </dgm:constrLst>
      </dgm:if>
      <dgm:if name="Name2" axis="ch" ptType="node" func="cnt" op="equ" val="2">
        <dgm:constrLst>
          <dgm:constr type="l" for="ch" forName="wedge1" refType="w" fact="0.1"/>
          <dgm:constr type="t" for="ch" forName="wedge1" refType="w" fact="0.08"/>
          <dgm:constr type="w" for="ch" forName="wedge1" refType="w" fact="0.84"/>
          <dgm:constr type="h" for="ch" forName="wedge1" refType="h" fact="0.84"/>
          <dgm:constr type="l" for="ch" forName="dummy1a" refType="w" fact="0.52"/>
          <dgm:constr type="t" for="ch" forName="dummy1a" refType="h" fact="0.08"/>
          <dgm:constr type="l" for="ch" forName="dummy1b" refType="w" fact="0.52"/>
          <dgm:constr type="t" for="ch" forName="dummy1b" refType="h" fact="0.92"/>
          <dgm:constr type="l" for="ch" forName="wedge1Tx" refType="w" fact="0.559"/>
          <dgm:constr type="t" for="ch" forName="wedge1Tx" refType="h" fact="0.3"/>
          <dgm:constr type="w" for="ch" forName="wedge1Tx" refType="w" fact="0.3"/>
          <dgm:constr type="h" for="ch" forName="wedge1Tx" refType="h" fact="0.4"/>
          <dgm:constr type="l" for="ch" forName="wedge2" refType="w" fact="0.06"/>
          <dgm:constr type="t" for="ch" forName="wedge2" refType="w" fact="0.08"/>
          <dgm:constr type="w" for="ch" forName="wedge2" refType="w" fact="0.84"/>
          <dgm:constr type="h" for="ch" forName="wedge2" refType="h" fact="0.84"/>
          <dgm:constr type="l" for="ch" forName="dummy2a" refType="w" fact="0.48"/>
          <dgm:constr type="t" for="ch" forName="dummy2a" refType="h" fact="0.92"/>
          <dgm:constr type="l" for="ch" forName="dummy2b" refType="w" fact="0.48"/>
          <dgm:constr type="t" for="ch" forName="dummy2b" refType="h" fact="0.08"/>
          <dgm:constr type="r" for="ch" forName="wedge2Tx" refType="w" fact="0.441"/>
          <dgm:constr type="t" for="ch" forName="wedge2Tx" refType="h" fact="0.3"/>
          <dgm:constr type="w" for="ch" forName="wedge2Tx" refType="w" fact="0.3"/>
          <dgm:constr type="h" for="ch" forName="wedge2Tx" refType="h" fact="0.4"/>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primFontSz" for="ch" ptType="node" op="equ"/>
        </dgm:constrLst>
      </dgm:if>
      <dgm:if name="Name3" axis="ch" ptType="node" func="cnt" op="equ" val="3">
        <dgm:constrLst>
          <dgm:constr type="l" for="ch" forName="wedge1" refType="w" fact="0.0973"/>
          <dgm:constr type="t" for="ch" forName="wedge1" refType="w" fact="0.07"/>
          <dgm:constr type="w" for="ch" forName="wedge1" refType="w" fact="0.84"/>
          <dgm:constr type="h" for="ch" forName="wedge1" refType="h" fact="0.84"/>
          <dgm:constr type="l" for="ch" forName="dummy1a" refType="w" fact="0.5173"/>
          <dgm:constr type="t" for="ch" forName="dummy1a" refType="h" fact="0.07"/>
          <dgm:constr type="l" for="ch" forName="dummy1b" refType="w" fact="0.8811"/>
          <dgm:constr type="t" for="ch" forName="dummy1b" refType="h" fact="0.7"/>
          <dgm:constr type="l" for="ch" forName="wedge1Tx" refType="w" fact="0.54"/>
          <dgm:constr type="t" for="ch" forName="wedge1Tx" refType="h" fact="0.248"/>
          <dgm:constr type="w" for="ch" forName="wedge1Tx" refType="w" fact="0.3"/>
          <dgm:constr type="h" for="ch" forName="wedge1Tx" refType="h" fact="0.25"/>
          <dgm:constr type="l" for="ch" forName="wedge2" refType="w" fact="0.08"/>
          <dgm:constr type="t" for="ch" forName="wedge2" refType="w" fact="0.1"/>
          <dgm:constr type="w" for="ch" forName="wedge2" refType="w" fact="0.84"/>
          <dgm:constr type="h" for="ch" forName="wedge2" refType="h" fact="0.84"/>
          <dgm:constr type="l" for="ch" forName="dummy2a" refType="w" fact="0.8637"/>
          <dgm:constr type="t" for="ch" forName="dummy2a" refType="h" fact="0.73"/>
          <dgm:constr type="l" for="ch" forName="dummy2b" refType="w" fact="0.1363"/>
          <dgm:constr type="t" for="ch" forName="dummy2b" refType="h" fact="0.73"/>
          <dgm:constr type="l" for="ch" forName="wedge2Tx" refType="w" fact="0.28"/>
          <dgm:constr type="t" for="ch" forName="wedge2Tx" refType="h" fact="0.645"/>
          <dgm:constr type="w" for="ch" forName="wedge2Tx" refType="w" fact="0.45"/>
          <dgm:constr type="h" for="ch" forName="wedge2Tx" refType="h" fact="0.22"/>
          <dgm:constr type="l" for="ch" forName="wedge3" refType="w" fact="0.0627"/>
          <dgm:constr type="t" for="ch" forName="wedge3" refType="w" fact="0.07"/>
          <dgm:constr type="w" for="ch" forName="wedge3" refType="w" fact="0.84"/>
          <dgm:constr type="h" for="ch" forName="wedge3" refType="h" fact="0.84"/>
          <dgm:constr type="l" for="ch" forName="dummy3a" refType="w" fact="0.1189"/>
          <dgm:constr type="t" for="ch" forName="dummy3a" refType="h" fact="0.7"/>
          <dgm:constr type="l" for="ch" forName="dummy3b" refType="w" fact="0.4827"/>
          <dgm:constr type="t" for="ch" forName="dummy3b" refType="h" fact="0.07"/>
          <dgm:constr type="r" for="ch" forName="wedge3Tx" refType="w" fact="0.46"/>
          <dgm:constr type="t" for="ch" forName="wedge3Tx" refType="h" fact="0.248"/>
          <dgm:constr type="w" for="ch" forName="wedge3Tx" refType="w" fact="0.3"/>
          <dgm:constr type="h" for="ch" forName="wedge3Tx" refType="h" fact="0.25"/>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primFontSz" for="ch" ptType="node" op="equ"/>
        </dgm:constrLst>
      </dgm:if>
      <dgm:if name="Name4" axis="ch" ptType="node" func="cnt" op="equ" val="4">
        <dgm:constrLst>
          <dgm:constr type="l" for="ch" forName="wedge1" refType="w" fact="0.0941"/>
          <dgm:constr type="t" for="ch" forName="wedge1" refType="w" fact="0.0659"/>
          <dgm:constr type="w" for="ch" forName="wedge1" refType="w" fact="0.84"/>
          <dgm:constr type="h" for="ch" forName="wedge1" refType="h" fact="0.84"/>
          <dgm:constr type="l" for="ch" forName="dummy1a" refType="w" fact="0.5141"/>
          <dgm:constr type="t" for="ch" forName="dummy1a" refType="h" fact="0.0659"/>
          <dgm:constr type="l" for="ch" forName="dummy1b" refType="w" fact="0.9341"/>
          <dgm:constr type="t" for="ch" forName="dummy1b" refType="h" fact="0.4859"/>
          <dgm:constr type="l" for="ch" forName="wedge1Tx" refType="w" fact="0.54"/>
          <dgm:constr type="t" for="ch" forName="wedge1Tx" refType="h" fact="0.24"/>
          <dgm:constr type="w" for="ch" forName="wedge1Tx" refType="w" fact="0.31"/>
          <dgm:constr type="h" for="ch" forName="wedge1Tx" refType="h" fact="0.23"/>
          <dgm:constr type="l" for="ch" forName="wedge2" refType="w" fact="0.0941"/>
          <dgm:constr type="t" for="ch" forName="wedge2" refType="w" fact="0.0941"/>
          <dgm:constr type="w" for="ch" forName="wedge2" refType="w" fact="0.84"/>
          <dgm:constr type="h" for="ch" forName="wedge2" refType="h" fact="0.84"/>
          <dgm:constr type="l" for="ch" forName="dummy2a" refType="w" fact="0.9341"/>
          <dgm:constr type="t" for="ch" forName="dummy2a" refType="h" fact="0.5141"/>
          <dgm:constr type="l" for="ch" forName="dummy2b" refType="w" fact="0.5141"/>
          <dgm:constr type="t" for="ch" forName="dummy2b" refType="h" fact="0.9341"/>
          <dgm:constr type="l" for="ch" forName="wedge2Tx" refType="w" fact="0.54"/>
          <dgm:constr type="t" for="ch" forName="wedge2Tx" refType="h" fact="0.53"/>
          <dgm:constr type="w" for="ch" forName="wedge2Tx" refType="w" fact="0.31"/>
          <dgm:constr type="h" for="ch" forName="wedge2Tx" refType="h" fact="0.23"/>
          <dgm:constr type="l" for="ch" forName="wedge3" refType="w" fact="0.0659"/>
          <dgm:constr type="t" for="ch" forName="wedge3" refType="w" fact="0.0941"/>
          <dgm:constr type="w" for="ch" forName="wedge3" refType="w" fact="0.84"/>
          <dgm:constr type="h" for="ch" forName="wedge3" refType="h" fact="0.84"/>
          <dgm:constr type="l" for="ch" forName="dummy3a" refType="w" fact="0.4859"/>
          <dgm:constr type="t" for="ch" forName="dummy3a" refType="h" fact="0.9341"/>
          <dgm:constr type="l" for="ch" forName="dummy3b" refType="w" fact="0.0659"/>
          <dgm:constr type="t" for="ch" forName="dummy3b" refType="h" fact="0.5141"/>
          <dgm:constr type="r" for="ch" forName="wedge3Tx" refType="w" fact="0.46"/>
          <dgm:constr type="t" for="ch" forName="wedge3Tx" refType="h" fact="0.53"/>
          <dgm:constr type="w" for="ch" forName="wedge3Tx" refType="w" fact="0.31"/>
          <dgm:constr type="h" for="ch" forName="wedge3Tx" refType="h" fact="0.23"/>
          <dgm:constr type="l" for="ch" forName="wedge4" refType="w" fact="0.0659"/>
          <dgm:constr type="t" for="ch" forName="wedge4" refType="h" fact="0.0659"/>
          <dgm:constr type="w" for="ch" forName="wedge4" refType="w" fact="0.84"/>
          <dgm:constr type="h" for="ch" forName="wedge4" refType="h" fact="0.84"/>
          <dgm:constr type="l" for="ch" forName="dummy4a" refType="w" fact="0.0659"/>
          <dgm:constr type="t" for="ch" forName="dummy4a" refType="h" fact="0.4859"/>
          <dgm:constr type="l" for="ch" forName="dummy4b" refType="w" fact="0.4859"/>
          <dgm:constr type="t" for="ch" forName="dummy4b" refType="h" fact="0.0659"/>
          <dgm:constr type="r" for="ch" forName="wedge4Tx" refType="w" fact="0.46"/>
          <dgm:constr type="t" for="ch" forName="wedge4Tx" refType="h" fact="0.24"/>
          <dgm:constr type="w" for="ch" forName="wedge4Tx" refType="w" fact="0.31"/>
          <dgm:constr type="h" for="ch" forName="wedge4Tx" refType="h" fact="0.23"/>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primFontSz" for="ch" ptType="node" op="equ"/>
        </dgm:constrLst>
      </dgm:if>
      <dgm:if name="Name5" axis="ch" ptType="node" func="cnt" op="equ" val="5">
        <dgm:constrLst>
          <dgm:constr type="l" for="ch" forName="wedge1" refType="w" fact="0.0918"/>
          <dgm:constr type="t" for="ch" forName="wedge1" refType="w" fact="0.0638"/>
          <dgm:constr type="w" for="ch" forName="wedge1" refType="w" fact="0.84"/>
          <dgm:constr type="h" for="ch" forName="wedge1" refType="h" fact="0.84"/>
          <dgm:constr type="l" for="ch" forName="dummy1a" refType="w" fact="0.5118"/>
          <dgm:constr type="t" for="ch" forName="dummy1a" refType="h" fact="0.0638"/>
          <dgm:constr type="l" for="ch" forName="dummy1b" refType="w" fact="0.9112"/>
          <dgm:constr type="t" for="ch" forName="dummy1b" refType="h" fact="0.354"/>
          <dgm:constr type="l" for="ch" forName="wedge1Tx" refType="w" fact="0.53"/>
          <dgm:constr type="t" for="ch" forName="wedge1Tx" refType="h" fact="0.205"/>
          <dgm:constr type="w" for="ch" forName="wedge1Tx" refType="w" fact="0.27"/>
          <dgm:constr type="h" for="ch" forName="wedge1Tx" refType="h" fact="0.18"/>
          <dgm:constr type="l" for="ch" forName="wedge2" refType="w" fact="0.099"/>
          <dgm:constr type="t" for="ch" forName="wedge2" refType="w" fact="0.0862"/>
          <dgm:constr type="w" for="ch" forName="wedge2" refType="w" fact="0.84"/>
          <dgm:constr type="h" for="ch" forName="wedge2" refType="h" fact="0.84"/>
          <dgm:constr type="l" for="ch" forName="dummy2a" refType="w" fact="0.9185"/>
          <dgm:constr type="t" for="ch" forName="dummy2a" refType="h" fact="0.3764"/>
          <dgm:constr type="l" for="ch" forName="dummy2b" refType="w" fact="0.7659"/>
          <dgm:constr type="t" for="ch" forName="dummy2b" refType="h" fact="0.846"/>
          <dgm:constr type="l" for="ch" forName="wedge2Tx" refType="w" fact="0.64"/>
          <dgm:constr type="t" for="ch" forName="wedge2Tx" refType="h" fact="0.47"/>
          <dgm:constr type="w" for="ch" forName="wedge2Tx" refType="w" fact="0.25"/>
          <dgm:constr type="h" for="ch" forName="wedge2Tx" refType="h" fact="0.2"/>
          <dgm:constr type="l" for="ch" forName="wedge3" refType="w" fact="0.08"/>
          <dgm:constr type="t" for="ch" forName="wedge3" refType="w" fact="0.1"/>
          <dgm:constr type="w" for="ch" forName="wedge3" refType="w" fact="0.84"/>
          <dgm:constr type="h" for="ch" forName="wedge3" refType="h" fact="0.84"/>
          <dgm:constr type="l" for="ch" forName="dummy3a" refType="w" fact="0.7469"/>
          <dgm:constr type="t" for="ch" forName="dummy3a" refType="h" fact="0.8598"/>
          <dgm:constr type="l" for="ch" forName="dummy3b" refType="w" fact="0.2531"/>
          <dgm:constr type="t" for="ch" forName="dummy3b" refType="h" fact="0.8598"/>
          <dgm:constr type="l" for="ch" forName="wedge3Tx" refType="w" fact="0.38"/>
          <dgm:constr type="t" for="ch" forName="wedge3Tx" refType="h" fact="0.69"/>
          <dgm:constr type="w" for="ch" forName="wedge3Tx" refType="w" fact="0.24"/>
          <dgm:constr type="h" for="ch" forName="wedge3Tx" refType="h" fact="0.22"/>
          <dgm:constr type="l" for="ch" forName="wedge4" refType="w" fact="0.061"/>
          <dgm:constr type="t" for="ch" forName="wedge4" refType="h" fact="0.0862"/>
          <dgm:constr type="w" for="ch" forName="wedge4" refType="w" fact="0.84"/>
          <dgm:constr type="h" for="ch" forName="wedge4" refType="h" fact="0.84"/>
          <dgm:constr type="l" for="ch" forName="dummy4a" refType="w" fact="0.2341"/>
          <dgm:constr type="t" for="ch" forName="dummy4a" refType="h" fact="0.846"/>
          <dgm:constr type="l" for="ch" forName="dummy4b" refType="w" fact="0.0815"/>
          <dgm:constr type="t" for="ch" forName="dummy4b" refType="h" fact="0.3764"/>
          <dgm:constr type="r" for="ch" forName="wedge4Tx" refType="w" fact="0.36"/>
          <dgm:constr type="t" for="ch" forName="wedge4Tx" refType="h" fact="0.47"/>
          <dgm:constr type="w" for="ch" forName="wedge4Tx" refType="w" fact="0.25"/>
          <dgm:constr type="h" for="ch" forName="wedge4Tx" refType="h" fact="0.2"/>
          <dgm:constr type="l" for="ch" forName="wedge5" refType="w" fact="0.0682"/>
          <dgm:constr type="t" for="ch" forName="wedge5" refType="h" fact="0.0638"/>
          <dgm:constr type="w" for="ch" forName="wedge5" refType="w" fact="0.84"/>
          <dgm:constr type="h" for="ch" forName="wedge5" refType="h" fact="0.84"/>
          <dgm:constr type="l" for="ch" forName="dummy5a" refType="w" fact="0.0888"/>
          <dgm:constr type="t" for="ch" forName="dummy5a" refType="h" fact="0.354"/>
          <dgm:constr type="l" for="ch" forName="dummy5b" refType="w" fact="0.4882"/>
          <dgm:constr type="t" for="ch" forName="dummy5b" refType="h" fact="0.0638"/>
          <dgm:constr type="r" for="ch" forName="wedge5Tx" refType="w" fact="0.47"/>
          <dgm:constr type="t" for="ch" forName="wedge5Tx" refType="h" fact="0.205"/>
          <dgm:constr type="w" for="ch" forName="wedge5Tx" refType="w" fact="0.27"/>
          <dgm:constr type="h" for="ch" forName="wedge5Tx" refType="h" fact="0.18"/>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primFontSz" for="ch" ptType="node" op="equ"/>
        </dgm:constrLst>
      </dgm:if>
      <dgm:if name="Name6" axis="ch" ptType="node" func="cnt" op="equ" val="6">
        <dgm:constrLst>
          <dgm:constr type="l" for="ch" forName="wedge1" refType="w" fact="0.09"/>
          <dgm:constr type="t" for="ch" forName="wedge1" refType="w" fact="0.0627"/>
          <dgm:constr type="w" for="ch" forName="wedge1" refType="w" fact="0.84"/>
          <dgm:constr type="h" for="ch" forName="wedge1" refType="h" fact="0.84"/>
          <dgm:constr type="l" for="ch" forName="dummy1a" refType="w" fact="0.51"/>
          <dgm:constr type="t" for="ch" forName="dummy1a" refType="h" fact="0.0627"/>
          <dgm:constr type="l" for="ch" forName="dummy1b" refType="w" fact="0.8737"/>
          <dgm:constr type="t" for="ch" forName="dummy1b" refType="h" fact="0.2727"/>
          <dgm:constr type="l" for="ch" forName="wedge1Tx" refType="w" fact="0.53"/>
          <dgm:constr type="t" for="ch" forName="wedge1Tx" refType="h" fact="0.17"/>
          <dgm:constr type="w" for="ch" forName="wedge1Tx" refType="w" fact="0.22"/>
          <dgm:constr type="h" for="ch" forName="wedge1Tx" refType="h" fact="0.17"/>
          <dgm:constr type="l" for="ch" forName="wedge2" refType="w" fact="0.1"/>
          <dgm:constr type="t" for="ch" forName="wedge2" refType="w" fact="0.08"/>
          <dgm:constr type="w" for="ch" forName="wedge2" refType="w" fact="0.84"/>
          <dgm:constr type="h" for="ch" forName="wedge2" refType="h" fact="0.84"/>
          <dgm:constr type="l" for="ch" forName="dummy2a" refType="w" fact="0.8837"/>
          <dgm:constr type="t" for="ch" forName="dummy2a" refType="h" fact="0.29"/>
          <dgm:constr type="l" for="ch" forName="dummy2b" refType="w" fact="0.8837"/>
          <dgm:constr type="t" for="ch" forName="dummy2b" refType="h" fact="0.71"/>
          <dgm:constr type="l" for="ch" forName="wedge2Tx" refType="w" fact="0.67"/>
          <dgm:constr type="t" for="ch" forName="wedge2Tx" refType="h" fact="0.42"/>
          <dgm:constr type="w" for="ch" forName="wedge2Tx" refType="w" fact="0.23"/>
          <dgm:constr type="h" for="ch" forName="wedge2Tx" refType="h" fact="0.165"/>
          <dgm:constr type="l" for="ch" forName="wedge3" refType="w" fact="0.09"/>
          <dgm:constr type="t" for="ch" forName="wedge3" refType="w" fact="0.0973"/>
          <dgm:constr type="w" for="ch" forName="wedge3" refType="w" fact="0.84"/>
          <dgm:constr type="h" for="ch" forName="wedge3" refType="h" fact="0.84"/>
          <dgm:constr type="l" for="ch" forName="dummy3a" refType="w" fact="0.8737"/>
          <dgm:constr type="t" for="ch" forName="dummy3a" refType="h" fact="0.7273"/>
          <dgm:constr type="l" for="ch" forName="dummy3b" refType="w" fact="0.51"/>
          <dgm:constr type="t" for="ch" forName="dummy3b" refType="h" fact="0.9373"/>
          <dgm:constr type="l" for="ch" forName="wedge3Tx" refType="w" fact="0.53"/>
          <dgm:constr type="t" for="ch" forName="wedge3Tx" refType="h" fact="0.665"/>
          <dgm:constr type="w" for="ch" forName="wedge3Tx" refType="w" fact="0.22"/>
          <dgm:constr type="h" for="ch" forName="wedge3Tx" refType="h" fact="0.17"/>
          <dgm:constr type="l" for="ch" forName="wedge4" refType="w" fact="0.07"/>
          <dgm:constr type="t" for="ch" forName="wedge4" refType="h" fact="0.0973"/>
          <dgm:constr type="w" for="ch" forName="wedge4" refType="w" fact="0.84"/>
          <dgm:constr type="h" for="ch" forName="wedge4" refType="h" fact="0.84"/>
          <dgm:constr type="l" for="ch" forName="dummy4a" refType="w" fact="0.49"/>
          <dgm:constr type="t" for="ch" forName="dummy4a" refType="h" fact="0.9373"/>
          <dgm:constr type="l" for="ch" forName="dummy4b" refType="w" fact="0.1263"/>
          <dgm:constr type="t" for="ch" forName="dummy4b" refType="h" fact="0.7273"/>
          <dgm:constr type="r" for="ch" forName="wedge4Tx" refType="w" fact="0.47"/>
          <dgm:constr type="t" for="ch" forName="wedge4Tx" refType="h" fact="0.665"/>
          <dgm:constr type="w" for="ch" forName="wedge4Tx" refType="w" fact="0.22"/>
          <dgm:constr type="h" for="ch" forName="wedge4Tx" refType="h" fact="0.17"/>
          <dgm:constr type="l" for="ch" forName="wedge5" refType="w" fact="0.06"/>
          <dgm:constr type="t" for="ch" forName="wedge5" refType="h" fact="0.08"/>
          <dgm:constr type="w" for="ch" forName="wedge5" refType="w" fact="0.84"/>
          <dgm:constr type="h" for="ch" forName="wedge5" refType="h" fact="0.84"/>
          <dgm:constr type="l" for="ch" forName="dummy5a" refType="w" fact="0.1163"/>
          <dgm:constr type="t" for="ch" forName="dummy5a" refType="h" fact="0.71"/>
          <dgm:constr type="l" for="ch" forName="dummy5b" refType="w" fact="0.1163"/>
          <dgm:constr type="t" for="ch" forName="dummy5b" refType="h" fact="0.29"/>
          <dgm:constr type="r" for="ch" forName="wedge5Tx" refType="w" fact="0.33"/>
          <dgm:constr type="t" for="ch" forName="wedge5Tx" refType="h" fact="0.42"/>
          <dgm:constr type="w" for="ch" forName="wedge5Tx" refType="w" fact="0.23"/>
          <dgm:constr type="h" for="ch" forName="wedge5Tx" refType="h" fact="0.165"/>
          <dgm:constr type="l" for="ch" forName="wedge6" refType="w" fact="0.07"/>
          <dgm:constr type="t" for="ch" forName="wedge6" refType="h" fact="0.0627"/>
          <dgm:constr type="w" for="ch" forName="wedge6" refType="w" fact="0.84"/>
          <dgm:constr type="h" for="ch" forName="wedge6" refType="h" fact="0.84"/>
          <dgm:constr type="l" for="ch" forName="dummy6a" refType="w" fact="0.1263"/>
          <dgm:constr type="t" for="ch" forName="dummy6a" refType="h" fact="0.2727"/>
          <dgm:constr type="l" for="ch" forName="dummy6b" refType="w" fact="0.49"/>
          <dgm:constr type="t" for="ch" forName="dummy6b" refType="h" fact="0.0627"/>
          <dgm:constr type="r" for="ch" forName="wedge6Tx" refType="w" fact="0.47"/>
          <dgm:constr type="t" for="ch" forName="wedge6Tx" refType="h" fact="0.17"/>
          <dgm:constr type="w" for="ch" forName="wedge6Tx" refType="w" fact="0.22"/>
          <dgm:constr type="h" for="ch" forName="wedge6Tx" refType="h" fact="0.17"/>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h" for="ch" forName="arrowWedge6" refType="w" fact="0.08"/>
          <dgm:constr type="diam" for="ch" forName="arrowWedge6" refType="w" fact="0.84"/>
          <dgm:constr type="l" for="ch" forName="arrowWedge6" refType="w" fact="0.5"/>
          <dgm:constr type="t" for="ch" forName="arrowWedge6" refType="w" fact="0.5"/>
          <dgm:constr type="primFontSz" for="ch" ptType="node" op="equ"/>
        </dgm:constrLst>
      </dgm:if>
      <dgm:else name="Name7">
        <dgm:constrLst>
          <dgm:constr type="l" for="ch" forName="wedge1" refType="w" fact="0.0887"/>
          <dgm:constr type="t" for="ch" forName="wedge1" refType="w" fact="0.062"/>
          <dgm:constr type="w" for="ch" forName="wedge1" refType="w" fact="0.84"/>
          <dgm:constr type="h" for="ch" forName="wedge1" refType="h" fact="0.84"/>
          <dgm:constr type="l" for="ch" forName="dummy1a" refType="w" fact="0.5087"/>
          <dgm:constr type="t" for="ch" forName="dummy1a" refType="h" fact="0.062"/>
          <dgm:constr type="l" for="ch" forName="dummy1b" refType="w" fact="0.837"/>
          <dgm:constr type="t" for="ch" forName="dummy1b" refType="h" fact="0.2201"/>
          <dgm:constr type="l" for="ch" forName="wedge1Tx" refType="w" fact="0.53"/>
          <dgm:constr type="t" for="ch" forName="wedge1Tx" refType="h" fact="0.14"/>
          <dgm:constr type="w" for="ch" forName="wedge1Tx" refType="w" fact="0.2"/>
          <dgm:constr type="h" for="ch" forName="wedge1Tx" refType="h" fact="0.16"/>
          <dgm:constr type="l" for="ch" forName="wedge2" refType="w" fact="0.0995"/>
          <dgm:constr type="t" for="ch" forName="wedge2" refType="w" fact="0.0755"/>
          <dgm:constr type="w" for="ch" forName="wedge2" refType="w" fact="0.84"/>
          <dgm:constr type="h" for="ch" forName="wedge2" refType="h" fact="0.84"/>
          <dgm:constr type="l" for="ch" forName="dummy2a" refType="w" fact="0.8479"/>
          <dgm:constr type="t" for="ch" forName="dummy2a" refType="h" fact="0.2337"/>
          <dgm:constr type="l" for="ch" forName="dummy2b" refType="w" fact="0.929"/>
          <dgm:constr type="t" for="ch" forName="dummy2b" refType="h" fact="0.589"/>
          <dgm:constr type="l" for="ch" forName="wedge2Tx" refType="w" fact="0.67"/>
          <dgm:constr type="t" for="ch" forName="wedge2Tx" refType="h" fact="0.38"/>
          <dgm:constr type="w" for="ch" forName="wedge2Tx" refType="w" fact="0.23"/>
          <dgm:constr type="h" for="ch" forName="wedge2Tx" refType="h" fact="0.14"/>
          <dgm:constr type="l" for="ch" forName="wedge3" refType="w" fact="0.0956"/>
          <dgm:constr type="t" for="ch" forName="wedge3" refType="w" fact="0.0925"/>
          <dgm:constr type="w" for="ch" forName="wedge3" refType="w" fact="0.84"/>
          <dgm:constr type="h" for="ch" forName="wedge3" refType="h" fact="0.84"/>
          <dgm:constr type="l" for="ch" forName="dummy3a" refType="w" fact="0.9251"/>
          <dgm:constr type="t" for="ch" forName="dummy3a" refType="h" fact="0.6059"/>
          <dgm:constr type="l" for="ch" forName="dummy3b" refType="w" fact="0.6979"/>
          <dgm:constr type="t" for="ch" forName="dummy3b" refType="h" fact="0.8909"/>
          <dgm:constr type="l" for="ch" forName="wedge3Tx" refType="w" fact="0.635"/>
          <dgm:constr type="t" for="ch" forName="wedge3Tx" refType="h" fact="0.59"/>
          <dgm:constr type="w" for="ch" forName="wedge3Tx" refType="w" fact="0.2"/>
          <dgm:constr type="h" for="ch" forName="wedge3Tx" refType="h" fact="0.155"/>
          <dgm:constr type="l" for="ch" forName="wedge4" refType="w" fact="0.08"/>
          <dgm:constr type="t" for="ch" forName="wedge4" refType="h" fact="0.1"/>
          <dgm:constr type="w" for="ch" forName="wedge4" refType="w" fact="0.84"/>
          <dgm:constr type="h" for="ch" forName="wedge4" refType="h" fact="0.84"/>
          <dgm:constr type="l" for="ch" forName="dummy4a" refType="w" fact="0.6822"/>
          <dgm:constr type="t" for="ch" forName="dummy4a" refType="h" fact="0.8984"/>
          <dgm:constr type="l" for="ch" forName="dummy4b" refType="w" fact="0.3178"/>
          <dgm:constr type="t" for="ch" forName="dummy4b" refType="h" fact="0.8984"/>
          <dgm:constr type="l" for="ch" forName="wedge4Tx" refType="w" fact="0.4025"/>
          <dgm:constr type="t" for="ch" forName="wedge4Tx" refType="h" fact="0.76"/>
          <dgm:constr type="w" for="ch" forName="wedge4Tx" refType="w" fact="0.195"/>
          <dgm:constr type="h" for="ch" forName="wedge4Tx" refType="h" fact="0.14"/>
          <dgm:constr type="l" for="ch" forName="wedge5" refType="w" fact="0.0644"/>
          <dgm:constr type="t" for="ch" forName="wedge5" refType="h" fact="0.0925"/>
          <dgm:constr type="w" for="ch" forName="wedge5" refType="w" fact="0.84"/>
          <dgm:constr type="h" for="ch" forName="wedge5" refType="h" fact="0.84"/>
          <dgm:constr type="l" for="ch" forName="dummy5a" refType="w" fact="0.3021"/>
          <dgm:constr type="t" for="ch" forName="dummy5a" refType="h" fact="0.8909"/>
          <dgm:constr type="l" for="ch" forName="dummy5b" refType="w" fact="0.0749"/>
          <dgm:constr type="t" for="ch" forName="dummy5b" refType="h" fact="0.6059"/>
          <dgm:constr type="r" for="ch" forName="wedge5Tx" refType="w" fact="0.365"/>
          <dgm:constr type="t" for="ch" forName="wedge5Tx" refType="h" fact="0.59"/>
          <dgm:constr type="w" for="ch" forName="wedge5Tx" refType="w" fact="0.2"/>
          <dgm:constr type="h" for="ch" forName="wedge5Tx" refType="h" fact="0.155"/>
          <dgm:constr type="l" for="ch" forName="wedge6" refType="w" fact="0.0605"/>
          <dgm:constr type="t" for="ch" forName="wedge6" refType="h" fact="0.0755"/>
          <dgm:constr type="w" for="ch" forName="wedge6" refType="w" fact="0.84"/>
          <dgm:constr type="h" for="ch" forName="wedge6" refType="h" fact="0.84"/>
          <dgm:constr type="l" for="ch" forName="dummy6a" refType="w" fact="0.071"/>
          <dgm:constr type="t" for="ch" forName="dummy6a" refType="h" fact="0.589"/>
          <dgm:constr type="l" for="ch" forName="dummy6b" refType="w" fact="0.1521"/>
          <dgm:constr type="t" for="ch" forName="dummy6b" refType="h" fact="0.2337"/>
          <dgm:constr type="r" for="ch" forName="wedge6Tx" refType="w" fact="0.33"/>
          <dgm:constr type="t" for="ch" forName="wedge6Tx" refType="h" fact="0.38"/>
          <dgm:constr type="w" for="ch" forName="wedge6Tx" refType="w" fact="0.23"/>
          <dgm:constr type="h" for="ch" forName="wedge6Tx" refType="h" fact="0.14"/>
          <dgm:constr type="l" for="ch" forName="wedge7" refType="w" fact="0.0713"/>
          <dgm:constr type="t" for="ch" forName="wedge7" refType="h" fact="0.062"/>
          <dgm:constr type="w" for="ch" forName="wedge7" refType="w" fact="0.84"/>
          <dgm:constr type="h" for="ch" forName="wedge7" refType="h" fact="0.84"/>
          <dgm:constr type="l" for="ch" forName="dummy7a" refType="w" fact="0.163"/>
          <dgm:constr type="t" for="ch" forName="dummy7a" refType="h" fact="0.2201"/>
          <dgm:constr type="l" for="ch" forName="dummy7b" refType="w" fact="0.4913"/>
          <dgm:constr type="t" for="ch" forName="dummy7b" refType="h" fact="0.062"/>
          <dgm:constr type="r" for="ch" forName="wedge7Tx" refType="w" fact="0.47"/>
          <dgm:constr type="t" for="ch" forName="wedge7Tx" refType="h" fact="0.14"/>
          <dgm:constr type="w" for="ch" forName="wedge7Tx" refType="w" fact="0.2"/>
          <dgm:constr type="h" for="ch" forName="wedge7Tx" refType="h" fact="0.16"/>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h" for="ch" forName="arrowWedge6" refType="w" fact="0.08"/>
          <dgm:constr type="diam" for="ch" forName="arrowWedge6" refType="w" fact="0.84"/>
          <dgm:constr type="l" for="ch" forName="arrowWedge6" refType="w" fact="0.5"/>
          <dgm:constr type="t" for="ch" forName="arrowWedge6" refType="w" fact="0.5"/>
          <dgm:constr type="h" for="ch" forName="arrowWedge7" refType="w" fact="0.08"/>
          <dgm:constr type="diam" for="ch" forName="arrowWedge7" refType="w" fact="0.84"/>
          <dgm:constr type="l" for="ch" forName="arrowWedge7" refType="w" fact="0.5"/>
          <dgm:constr type="t" for="ch" forName="arrowWedge7" refType="w" fact="0.5"/>
          <dgm:constr type="primFontSz" for="ch" ptType="node" op="equ"/>
        </dgm:constrLst>
      </dgm:else>
    </dgm:choose>
    <dgm:ruleLst/>
    <dgm:choose name="Name8">
      <dgm:if name="Name9" axis="ch" ptType="node" func="cnt" op="gte" val="1">
        <dgm:layoutNode name="wedge1">
          <dgm:alg type="sp"/>
          <dgm:choose name="Name10">
            <dgm:if name="Name11" axis="ch" ptType="node" func="cnt" op="equ" val="1">
              <dgm:shape xmlns:r="http://schemas.openxmlformats.org/officeDocument/2006/relationships" type="ellipse" r:blip="">
                <dgm:adjLst/>
              </dgm:shape>
            </dgm:if>
            <dgm:if name="Name12" axis="ch" ptType="node" func="cnt" op="equ" val="2">
              <dgm:shape xmlns:r="http://schemas.openxmlformats.org/officeDocument/2006/relationships" type="pie" r:blip="">
                <dgm:adjLst>
                  <dgm:adj idx="1" val="270"/>
                  <dgm:adj idx="2" val="90"/>
                </dgm:adjLst>
              </dgm:shape>
            </dgm:if>
            <dgm:if name="Name13" axis="ch" ptType="node" func="cnt" op="equ" val="3">
              <dgm:shape xmlns:r="http://schemas.openxmlformats.org/officeDocument/2006/relationships" type="pie" r:blip="">
                <dgm:adjLst>
                  <dgm:adj idx="1" val="270"/>
                  <dgm:adj idx="2" val="30"/>
                </dgm:adjLst>
              </dgm:shape>
            </dgm:if>
            <dgm:if name="Name14" axis="ch" ptType="node" func="cnt" op="equ" val="4">
              <dgm:shape xmlns:r="http://schemas.openxmlformats.org/officeDocument/2006/relationships" type="pie" r:blip="">
                <dgm:adjLst>
                  <dgm:adj idx="1" val="270"/>
                  <dgm:adj idx="2" val="0"/>
                </dgm:adjLst>
              </dgm:shape>
            </dgm:if>
            <dgm:if name="Name15" axis="ch" ptType="node" func="cnt" op="equ" val="5">
              <dgm:shape xmlns:r="http://schemas.openxmlformats.org/officeDocument/2006/relationships" type="pie" r:blip="">
                <dgm:adjLst>
                  <dgm:adj idx="1" val="270"/>
                  <dgm:adj idx="2" val="342"/>
                </dgm:adjLst>
              </dgm:shape>
            </dgm:if>
            <dgm:if name="Name16" axis="ch" ptType="node" func="cnt" op="equ" val="6">
              <dgm:shape xmlns:r="http://schemas.openxmlformats.org/officeDocument/2006/relationships" type="pie" r:blip="">
                <dgm:adjLst>
                  <dgm:adj idx="1" val="270"/>
                  <dgm:adj idx="2" val="330"/>
                </dgm:adjLst>
              </dgm:shape>
            </dgm:if>
            <dgm:else name="Name17">
              <dgm:shape xmlns:r="http://schemas.openxmlformats.org/officeDocument/2006/relationships" type="pie" r:blip="">
                <dgm:adjLst>
                  <dgm:adj idx="1" val="270"/>
                  <dgm:adj idx="2" val="321.4286"/>
                </dgm:adjLst>
              </dgm:shape>
            </dgm:else>
          </dgm:choose>
          <dgm:choose name="Name18">
            <dgm:if name="Name19" func="var" arg="dir" op="equ" val="norm">
              <dgm:presOf axis="ch desOrSelf" ptType="node node" st="1 1" cnt="1 0"/>
            </dgm:if>
            <dgm:else name="Name20">
              <dgm:choose name="Name21">
                <dgm:if name="Name22" axis="ch" ptType="node" func="cnt" op="equ" val="1">
                  <dgm:presOf axis="ch desOrSelf" ptType="node node" st="1 1" cnt="1 0"/>
                </dgm:if>
                <dgm:if name="Name23" axis="ch" ptType="node" func="cnt" op="equ" val="2">
                  <dgm:presOf axis="ch desOrSelf" ptType="node node" st="2 1" cnt="1 0"/>
                </dgm:if>
                <dgm:if name="Name24" axis="ch" ptType="node" func="cnt" op="equ" val="3">
                  <dgm:presOf axis="ch desOrSelf" ptType="node node" st="3 1" cnt="1 0"/>
                </dgm:if>
                <dgm:if name="Name25" axis="ch" ptType="node" func="cnt" op="equ" val="4">
                  <dgm:presOf axis="ch desOrSelf" ptType="node node" st="4 1" cnt="1 0"/>
                </dgm:if>
                <dgm:if name="Name26" axis="ch" ptType="node" func="cnt" op="equ" val="5">
                  <dgm:presOf axis="ch desOrSelf" ptType="node node" st="5 1" cnt="1 0"/>
                </dgm:if>
                <dgm:if name="Name27" axis="ch" ptType="node" func="cnt" op="equ" val="6">
                  <dgm:presOf axis="ch desOrSelf" ptType="node node" st="6 1" cnt="1 0"/>
                </dgm:if>
                <dgm:else name="Name28">
                  <dgm:presOf axis="ch desOrSelf" ptType="node node" st="7 1" cnt="1 0"/>
                </dgm:else>
              </dgm:choose>
            </dgm:else>
          </dgm:choose>
          <dgm:constrLst/>
          <dgm:ruleLst/>
        </dgm:layoutNode>
        <dgm:layoutNode name="dummy1a" moveWith="wedge1">
          <dgm:alg type="sp"/>
          <dgm:shape xmlns:r="http://schemas.openxmlformats.org/officeDocument/2006/relationships" r:blip="">
            <dgm:adjLst/>
          </dgm:shape>
          <dgm:presOf/>
          <dgm:constrLst>
            <dgm:constr type="w" val="1"/>
            <dgm:constr type="h" val="1"/>
          </dgm:constrLst>
          <dgm:ruleLst/>
        </dgm:layoutNode>
        <dgm:layoutNode name="dummy1b" moveWith="wedge1">
          <dgm:alg type="sp"/>
          <dgm:shape xmlns:r="http://schemas.openxmlformats.org/officeDocument/2006/relationships" r:blip="">
            <dgm:adjLst/>
          </dgm:shape>
          <dgm:presOf/>
          <dgm:constrLst>
            <dgm:constr type="w" val="1"/>
            <dgm:constr type="h" val="1"/>
          </dgm:constrLst>
          <dgm:ruleLst/>
        </dgm:layoutNode>
        <dgm:layoutNode name="wedge1Tx" moveWith="wedge1">
          <dgm:varLst>
            <dgm:chMax val="0"/>
            <dgm:chPref val="0"/>
            <dgm:bulletEnabled val="1"/>
          </dgm:varLst>
          <dgm:alg type="tx"/>
          <dgm:shape xmlns:r="http://schemas.openxmlformats.org/officeDocument/2006/relationships" type="rect" r:blip="" hideGeom="1">
            <dgm:adjLst/>
          </dgm:shape>
          <dgm:choose name="Name29">
            <dgm:if name="Name30" func="var" arg="dir" op="equ" val="norm">
              <dgm:presOf axis="ch desOrSelf" ptType="node node" st="1 1" cnt="1 0"/>
            </dgm:if>
            <dgm:else name="Name31">
              <dgm:choose name="Name32">
                <dgm:if name="Name33" axis="ch" ptType="node" func="cnt" op="equ" val="1">
                  <dgm:presOf axis="ch desOrSelf" ptType="node node" st="1 1" cnt="1 0"/>
                </dgm:if>
                <dgm:if name="Name34" axis="ch" ptType="node" func="cnt" op="equ" val="2">
                  <dgm:presOf axis="ch desOrSelf" ptType="node node" st="2 1" cnt="1 0"/>
                </dgm:if>
                <dgm:if name="Name35" axis="ch" ptType="node" func="cnt" op="equ" val="3">
                  <dgm:presOf axis="ch desOrSelf" ptType="node node" st="3 1" cnt="1 0"/>
                </dgm:if>
                <dgm:if name="Name36" axis="ch" ptType="node" func="cnt" op="equ" val="4">
                  <dgm:presOf axis="ch desOrSelf" ptType="node node" st="4 1" cnt="1 0"/>
                </dgm:if>
                <dgm:if name="Name37" axis="ch" ptType="node" func="cnt" op="equ" val="5">
                  <dgm:presOf axis="ch desOrSelf" ptType="node node" st="5 1" cnt="1 0"/>
                </dgm:if>
                <dgm:if name="Name38" axis="ch" ptType="node" func="cnt" op="equ" val="6">
                  <dgm:presOf axis="ch desOrSelf" ptType="node node" st="6 1" cnt="1 0"/>
                </dgm:if>
                <dgm:else name="Name39">
                  <dgm:presOf axis="ch desOrSelf" ptType="node node" st="7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40"/>
    </dgm:choose>
    <dgm:choose name="Name41">
      <dgm:if name="Name42" axis="ch" ptType="node" func="cnt" op="gte" val="2">
        <dgm:layoutNode name="wedge2">
          <dgm:alg type="sp"/>
          <dgm:choose name="Name43">
            <dgm:if name="Name44" axis="ch" ptType="node" func="cnt" op="equ" val="2">
              <dgm:shape xmlns:r="http://schemas.openxmlformats.org/officeDocument/2006/relationships" type="pie" r:blip="">
                <dgm:adjLst>
                  <dgm:adj idx="1" val="90"/>
                  <dgm:adj idx="2" val="270"/>
                </dgm:adjLst>
              </dgm:shape>
            </dgm:if>
            <dgm:if name="Name45" axis="ch" ptType="node" func="cnt" op="equ" val="3">
              <dgm:shape xmlns:r="http://schemas.openxmlformats.org/officeDocument/2006/relationships" type="pie" r:blip="">
                <dgm:adjLst>
                  <dgm:adj idx="1" val="30"/>
                  <dgm:adj idx="2" val="150"/>
                </dgm:adjLst>
              </dgm:shape>
            </dgm:if>
            <dgm:if name="Name46" axis="ch" ptType="node" func="cnt" op="equ" val="4">
              <dgm:shape xmlns:r="http://schemas.openxmlformats.org/officeDocument/2006/relationships" type="pie" r:blip="">
                <dgm:adjLst>
                  <dgm:adj idx="1" val="0"/>
                  <dgm:adj idx="2" val="90"/>
                </dgm:adjLst>
              </dgm:shape>
            </dgm:if>
            <dgm:if name="Name47" axis="ch" ptType="node" func="cnt" op="equ" val="5">
              <dgm:shape xmlns:r="http://schemas.openxmlformats.org/officeDocument/2006/relationships" type="pie" r:blip="">
                <dgm:adjLst>
                  <dgm:adj idx="1" val="342"/>
                  <dgm:adj idx="2" val="54"/>
                </dgm:adjLst>
              </dgm:shape>
            </dgm:if>
            <dgm:if name="Name48" axis="ch" ptType="node" func="cnt" op="equ" val="6">
              <dgm:shape xmlns:r="http://schemas.openxmlformats.org/officeDocument/2006/relationships" type="pie" r:blip="">
                <dgm:adjLst>
                  <dgm:adj idx="1" val="330"/>
                  <dgm:adj idx="2" val="30"/>
                </dgm:adjLst>
              </dgm:shape>
            </dgm:if>
            <dgm:else name="Name49">
              <dgm:shape xmlns:r="http://schemas.openxmlformats.org/officeDocument/2006/relationships" type="pie" r:blip="">
                <dgm:adjLst>
                  <dgm:adj idx="1" val="321.4286"/>
                  <dgm:adj idx="2" val="12.85714"/>
                </dgm:adjLst>
              </dgm:shape>
            </dgm:else>
          </dgm:choose>
          <dgm:choose name="Name50">
            <dgm:if name="Name51" func="var" arg="dir" op="equ" val="norm">
              <dgm:presOf axis="ch desOrSelf" ptType="node node" st="2 1" cnt="1 0"/>
            </dgm:if>
            <dgm:else name="Name52">
              <dgm:choose name="Name53">
                <dgm:if name="Name54" axis="ch" ptType="node" func="cnt" op="equ" val="2">
                  <dgm:presOf axis="ch desOrSelf" ptType="node node" st="1 1" cnt="1 0"/>
                </dgm:if>
                <dgm:if name="Name55" axis="ch" ptType="node" func="cnt" op="equ" val="3">
                  <dgm:presOf axis="ch desOrSelf" ptType="node node" st="2 1" cnt="1 0"/>
                </dgm:if>
                <dgm:if name="Name56" axis="ch" ptType="node" func="cnt" op="equ" val="4">
                  <dgm:presOf axis="ch desOrSelf" ptType="node node" st="3 1" cnt="1 0"/>
                </dgm:if>
                <dgm:if name="Name57" axis="ch" ptType="node" func="cnt" op="equ" val="5">
                  <dgm:presOf axis="ch desOrSelf" ptType="node node" st="4 1" cnt="1 0"/>
                </dgm:if>
                <dgm:if name="Name58" axis="ch" ptType="node" func="cnt" op="equ" val="6">
                  <dgm:presOf axis="ch desOrSelf" ptType="node node" st="5 1" cnt="1 0"/>
                </dgm:if>
                <dgm:else name="Name59">
                  <dgm:presOf axis="ch desOrSelf" ptType="node node" st="6 1" cnt="1 0"/>
                </dgm:else>
              </dgm:choose>
            </dgm:else>
          </dgm:choose>
          <dgm:constrLst/>
          <dgm:ruleLst/>
        </dgm:layoutNode>
        <dgm:layoutNode name="dummy2a" moveWith="wedge2">
          <dgm:alg type="sp"/>
          <dgm:shape xmlns:r="http://schemas.openxmlformats.org/officeDocument/2006/relationships" r:blip="">
            <dgm:adjLst/>
          </dgm:shape>
          <dgm:presOf/>
          <dgm:constrLst>
            <dgm:constr type="w" val="1"/>
            <dgm:constr type="h" val="1"/>
          </dgm:constrLst>
          <dgm:ruleLst/>
        </dgm:layoutNode>
        <dgm:layoutNode name="dummy2b" moveWith="wedge2">
          <dgm:alg type="sp"/>
          <dgm:shape xmlns:r="http://schemas.openxmlformats.org/officeDocument/2006/relationships" r:blip="">
            <dgm:adjLst/>
          </dgm:shape>
          <dgm:presOf/>
          <dgm:constrLst>
            <dgm:constr type="w" val="1"/>
            <dgm:constr type="h" val="1"/>
          </dgm:constrLst>
          <dgm:ruleLst/>
        </dgm:layoutNode>
        <dgm:layoutNode name="wedge2Tx" moveWith="wedge2">
          <dgm:varLst>
            <dgm:chMax val="0"/>
            <dgm:chPref val="0"/>
            <dgm:bulletEnabled val="1"/>
          </dgm:varLst>
          <dgm:alg type="tx"/>
          <dgm:shape xmlns:r="http://schemas.openxmlformats.org/officeDocument/2006/relationships" type="rect" r:blip="" hideGeom="1">
            <dgm:adjLst/>
          </dgm:shape>
          <dgm:choose name="Name60">
            <dgm:if name="Name61" func="var" arg="dir" op="equ" val="norm">
              <dgm:presOf axis="ch desOrSelf" ptType="node node" st="2 1" cnt="1 0"/>
            </dgm:if>
            <dgm:else name="Name62">
              <dgm:choose name="Name63">
                <dgm:if name="Name64" axis="ch" ptType="node" func="cnt" op="equ" val="2">
                  <dgm:presOf axis="ch desOrSelf" ptType="node node" st="1 1" cnt="1 0"/>
                </dgm:if>
                <dgm:if name="Name65" axis="ch" ptType="node" func="cnt" op="equ" val="3">
                  <dgm:presOf axis="ch desOrSelf" ptType="node node" st="2 1" cnt="1 0"/>
                </dgm:if>
                <dgm:if name="Name66" axis="ch" ptType="node" func="cnt" op="equ" val="4">
                  <dgm:presOf axis="ch desOrSelf" ptType="node node" st="3 1" cnt="1 0"/>
                </dgm:if>
                <dgm:if name="Name67" axis="ch" ptType="node" func="cnt" op="equ" val="5">
                  <dgm:presOf axis="ch desOrSelf" ptType="node node" st="4 1" cnt="1 0"/>
                </dgm:if>
                <dgm:if name="Name68" axis="ch" ptType="node" func="cnt" op="equ" val="6">
                  <dgm:presOf axis="ch desOrSelf" ptType="node node" st="5 1" cnt="1 0"/>
                </dgm:if>
                <dgm:else name="Name69">
                  <dgm:presOf axis="ch desOrSelf" ptType="node node" st="6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70"/>
    </dgm:choose>
    <dgm:choose name="Name71">
      <dgm:if name="Name72" axis="ch" ptType="node" func="cnt" op="gte" val="3">
        <dgm:layoutNode name="wedge3">
          <dgm:alg type="sp"/>
          <dgm:choose name="Name73">
            <dgm:if name="Name74" axis="ch" ptType="node" func="cnt" op="equ" val="3">
              <dgm:shape xmlns:r="http://schemas.openxmlformats.org/officeDocument/2006/relationships" type="pie" r:blip="">
                <dgm:adjLst>
                  <dgm:adj idx="1" val="150"/>
                  <dgm:adj idx="2" val="270"/>
                </dgm:adjLst>
              </dgm:shape>
            </dgm:if>
            <dgm:if name="Name75" axis="ch" ptType="node" func="cnt" op="equ" val="4">
              <dgm:shape xmlns:r="http://schemas.openxmlformats.org/officeDocument/2006/relationships" type="pie" r:blip="">
                <dgm:adjLst>
                  <dgm:adj idx="1" val="90"/>
                  <dgm:adj idx="2" val="180"/>
                </dgm:adjLst>
              </dgm:shape>
            </dgm:if>
            <dgm:if name="Name76" axis="ch" ptType="node" func="cnt" op="equ" val="5">
              <dgm:shape xmlns:r="http://schemas.openxmlformats.org/officeDocument/2006/relationships" type="pie" r:blip="">
                <dgm:adjLst>
                  <dgm:adj idx="1" val="54"/>
                  <dgm:adj idx="2" val="126"/>
                </dgm:adjLst>
              </dgm:shape>
            </dgm:if>
            <dgm:if name="Name77" axis="ch" ptType="node" func="cnt" op="equ" val="6">
              <dgm:shape xmlns:r="http://schemas.openxmlformats.org/officeDocument/2006/relationships" type="pie" r:blip="">
                <dgm:adjLst>
                  <dgm:adj idx="1" val="30"/>
                  <dgm:adj idx="2" val="90"/>
                </dgm:adjLst>
              </dgm:shape>
            </dgm:if>
            <dgm:else name="Name78">
              <dgm:shape xmlns:r="http://schemas.openxmlformats.org/officeDocument/2006/relationships" type="pie" r:blip="">
                <dgm:adjLst>
                  <dgm:adj idx="1" val="12.85714"/>
                  <dgm:adj idx="2" val="64.28571"/>
                </dgm:adjLst>
              </dgm:shape>
            </dgm:else>
          </dgm:choose>
          <dgm:choose name="Name79">
            <dgm:if name="Name80" func="var" arg="dir" op="equ" val="norm">
              <dgm:presOf axis="ch desOrSelf" ptType="node node" st="3 1" cnt="1 0"/>
            </dgm:if>
            <dgm:else name="Name81">
              <dgm:choose name="Name82">
                <dgm:if name="Name83" axis="ch" ptType="node" func="cnt" op="equ" val="3">
                  <dgm:presOf axis="ch desOrSelf" ptType="node node" st="1 1" cnt="1 0"/>
                </dgm:if>
                <dgm:if name="Name84" axis="ch" ptType="node" func="cnt" op="equ" val="4">
                  <dgm:presOf axis="ch desOrSelf" ptType="node node" st="2 1" cnt="1 0"/>
                </dgm:if>
                <dgm:if name="Name85" axis="ch" ptType="node" func="cnt" op="equ" val="5">
                  <dgm:presOf axis="ch desOrSelf" ptType="node node" st="3 1" cnt="1 0"/>
                </dgm:if>
                <dgm:if name="Name86" axis="ch" ptType="node" func="cnt" op="equ" val="6">
                  <dgm:presOf axis="ch desOrSelf" ptType="node node" st="4 1" cnt="1 0"/>
                </dgm:if>
                <dgm:else name="Name87">
                  <dgm:presOf axis="ch desOrSelf" ptType="node node" st="5 1" cnt="1 0"/>
                </dgm:else>
              </dgm:choose>
            </dgm:else>
          </dgm:choose>
          <dgm:constrLst/>
          <dgm:ruleLst/>
        </dgm:layoutNode>
        <dgm:layoutNode name="dummy3a" moveWith="wedge3">
          <dgm:alg type="sp"/>
          <dgm:shape xmlns:r="http://schemas.openxmlformats.org/officeDocument/2006/relationships" r:blip="">
            <dgm:adjLst/>
          </dgm:shape>
          <dgm:presOf/>
          <dgm:constrLst>
            <dgm:constr type="w" val="1"/>
            <dgm:constr type="h" val="1"/>
          </dgm:constrLst>
          <dgm:ruleLst/>
        </dgm:layoutNode>
        <dgm:layoutNode name="dummy3b" moveWith="wedge3">
          <dgm:alg type="sp"/>
          <dgm:shape xmlns:r="http://schemas.openxmlformats.org/officeDocument/2006/relationships" r:blip="">
            <dgm:adjLst/>
          </dgm:shape>
          <dgm:presOf/>
          <dgm:constrLst>
            <dgm:constr type="w" val="1"/>
            <dgm:constr type="h" val="1"/>
          </dgm:constrLst>
          <dgm:ruleLst/>
        </dgm:layoutNode>
        <dgm:layoutNode name="wedge3Tx" moveWith="wedge3">
          <dgm:varLst>
            <dgm:chMax val="0"/>
            <dgm:chPref val="0"/>
            <dgm:bulletEnabled val="1"/>
          </dgm:varLst>
          <dgm:alg type="tx"/>
          <dgm:shape xmlns:r="http://schemas.openxmlformats.org/officeDocument/2006/relationships" type="rect" r:blip="" hideGeom="1">
            <dgm:adjLst/>
          </dgm:shape>
          <dgm:choose name="Name88">
            <dgm:if name="Name89" func="var" arg="dir" op="equ" val="norm">
              <dgm:presOf axis="ch desOrSelf" ptType="node node" st="3 1" cnt="1 0"/>
            </dgm:if>
            <dgm:else name="Name90">
              <dgm:choose name="Name91">
                <dgm:if name="Name92" axis="ch" ptType="node" func="cnt" op="equ" val="3">
                  <dgm:presOf axis="ch desOrSelf" ptType="node node" st="1 1" cnt="1 0"/>
                </dgm:if>
                <dgm:if name="Name93" axis="ch" ptType="node" func="cnt" op="equ" val="4">
                  <dgm:presOf axis="ch desOrSelf" ptType="node node" st="2 1" cnt="1 0"/>
                </dgm:if>
                <dgm:if name="Name94" axis="ch" ptType="node" func="cnt" op="equ" val="5">
                  <dgm:presOf axis="ch desOrSelf" ptType="node node" st="3 1" cnt="1 0"/>
                </dgm:if>
                <dgm:if name="Name95" axis="ch" ptType="node" func="cnt" op="equ" val="6">
                  <dgm:presOf axis="ch desOrSelf" ptType="node node" st="4 1" cnt="1 0"/>
                </dgm:if>
                <dgm:else name="Name96">
                  <dgm:presOf axis="ch desOrSelf" ptType="node node" st="5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97"/>
    </dgm:choose>
    <dgm:choose name="Name98">
      <dgm:if name="Name99" axis="ch" ptType="node" func="cnt" op="gte" val="4">
        <dgm:layoutNode name="wedge4">
          <dgm:alg type="sp"/>
          <dgm:choose name="Name100">
            <dgm:if name="Name101" axis="ch" ptType="node" func="cnt" op="equ" val="4">
              <dgm:shape xmlns:r="http://schemas.openxmlformats.org/officeDocument/2006/relationships" type="pie" r:blip="">
                <dgm:adjLst>
                  <dgm:adj idx="1" val="180"/>
                  <dgm:adj idx="2" val="270"/>
                </dgm:adjLst>
              </dgm:shape>
            </dgm:if>
            <dgm:if name="Name102" axis="ch" ptType="node" func="cnt" op="equ" val="5">
              <dgm:shape xmlns:r="http://schemas.openxmlformats.org/officeDocument/2006/relationships" type="pie" r:blip="">
                <dgm:adjLst>
                  <dgm:adj idx="1" val="126"/>
                  <dgm:adj idx="2" val="198"/>
                </dgm:adjLst>
              </dgm:shape>
            </dgm:if>
            <dgm:if name="Name103" axis="ch" ptType="node" func="cnt" op="equ" val="6">
              <dgm:shape xmlns:r="http://schemas.openxmlformats.org/officeDocument/2006/relationships" type="pie" r:blip="">
                <dgm:adjLst>
                  <dgm:adj idx="1" val="90"/>
                  <dgm:adj idx="2" val="150"/>
                </dgm:adjLst>
              </dgm:shape>
            </dgm:if>
            <dgm:else name="Name104">
              <dgm:shape xmlns:r="http://schemas.openxmlformats.org/officeDocument/2006/relationships" type="pie" r:blip="">
                <dgm:adjLst>
                  <dgm:adj idx="1" val="64.2871"/>
                  <dgm:adj idx="2" val="115.7143"/>
                </dgm:adjLst>
              </dgm:shape>
            </dgm:else>
          </dgm:choose>
          <dgm:choose name="Name105">
            <dgm:if name="Name106" func="var" arg="dir" op="equ" val="norm">
              <dgm:presOf axis="ch desOrSelf" ptType="node node" st="4 1" cnt="1 0"/>
            </dgm:if>
            <dgm:else name="Name107">
              <dgm:choose name="Name108">
                <dgm:if name="Name109" axis="ch" ptType="node" func="cnt" op="equ" val="4">
                  <dgm:presOf axis="ch desOrSelf" ptType="node node" st="1 1" cnt="1 0"/>
                </dgm:if>
                <dgm:if name="Name110" axis="ch" ptType="node" func="cnt" op="equ" val="5">
                  <dgm:presOf axis="ch desOrSelf" ptType="node node" st="2 1" cnt="1 0"/>
                </dgm:if>
                <dgm:if name="Name111" axis="ch" ptType="node" func="cnt" op="equ" val="6">
                  <dgm:presOf axis="ch desOrSelf" ptType="node node" st="3 1" cnt="1 0"/>
                </dgm:if>
                <dgm:else name="Name112">
                  <dgm:presOf axis="ch desOrSelf" ptType="node node" st="4 1" cnt="1 0"/>
                </dgm:else>
              </dgm:choose>
            </dgm:else>
          </dgm:choose>
          <dgm:constrLst/>
          <dgm:ruleLst/>
        </dgm:layoutNode>
        <dgm:layoutNode name="dummy4a" moveWith="wedge4">
          <dgm:alg type="sp"/>
          <dgm:shape xmlns:r="http://schemas.openxmlformats.org/officeDocument/2006/relationships" r:blip="">
            <dgm:adjLst/>
          </dgm:shape>
          <dgm:presOf/>
          <dgm:constrLst>
            <dgm:constr type="w" val="1"/>
            <dgm:constr type="h" val="1"/>
          </dgm:constrLst>
          <dgm:ruleLst/>
        </dgm:layoutNode>
        <dgm:layoutNode name="dummy4b" moveWith="wedge4">
          <dgm:alg type="sp"/>
          <dgm:shape xmlns:r="http://schemas.openxmlformats.org/officeDocument/2006/relationships" r:blip="">
            <dgm:adjLst/>
          </dgm:shape>
          <dgm:presOf/>
          <dgm:constrLst>
            <dgm:constr type="w" val="1"/>
            <dgm:constr type="h" val="1"/>
          </dgm:constrLst>
          <dgm:ruleLst/>
        </dgm:layoutNode>
        <dgm:layoutNode name="wedge4Tx" moveWith="wedge4">
          <dgm:varLst>
            <dgm:chMax val="0"/>
            <dgm:chPref val="0"/>
            <dgm:bulletEnabled val="1"/>
          </dgm:varLst>
          <dgm:alg type="tx"/>
          <dgm:shape xmlns:r="http://schemas.openxmlformats.org/officeDocument/2006/relationships" type="rect" r:blip="" hideGeom="1">
            <dgm:adjLst/>
          </dgm:shape>
          <dgm:choose name="Name113">
            <dgm:if name="Name114" func="var" arg="dir" op="equ" val="norm">
              <dgm:presOf axis="ch desOrSelf" ptType="node node" st="4 1" cnt="1 0"/>
            </dgm:if>
            <dgm:else name="Name115">
              <dgm:choose name="Name116">
                <dgm:if name="Name117" axis="ch" ptType="node" func="cnt" op="equ" val="4">
                  <dgm:presOf axis="ch desOrSelf" ptType="node node" st="1 1" cnt="1 0"/>
                </dgm:if>
                <dgm:if name="Name118" axis="ch" ptType="node" func="cnt" op="equ" val="5">
                  <dgm:presOf axis="ch desOrSelf" ptType="node node" st="2 1" cnt="1 0"/>
                </dgm:if>
                <dgm:if name="Name119" axis="ch" ptType="node" func="cnt" op="equ" val="6">
                  <dgm:presOf axis="ch desOrSelf" ptType="node node" st="3 1" cnt="1 0"/>
                </dgm:if>
                <dgm:else name="Name120">
                  <dgm:presOf axis="ch desOrSelf" ptType="node node" st="4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21"/>
    </dgm:choose>
    <dgm:choose name="Name122">
      <dgm:if name="Name123" axis="ch" ptType="node" func="cnt" op="gte" val="5">
        <dgm:layoutNode name="wedge5">
          <dgm:alg type="sp"/>
          <dgm:choose name="Name124">
            <dgm:if name="Name125" axis="ch" ptType="node" func="cnt" op="equ" val="5">
              <dgm:shape xmlns:r="http://schemas.openxmlformats.org/officeDocument/2006/relationships" type="pie" r:blip="">
                <dgm:adjLst>
                  <dgm:adj idx="1" val="198"/>
                  <dgm:adj idx="2" val="270"/>
                </dgm:adjLst>
              </dgm:shape>
            </dgm:if>
            <dgm:if name="Name126" axis="ch" ptType="node" func="cnt" op="equ" val="6">
              <dgm:shape xmlns:r="http://schemas.openxmlformats.org/officeDocument/2006/relationships" type="pie" r:blip="">
                <dgm:adjLst>
                  <dgm:adj idx="1" val="150"/>
                  <dgm:adj idx="2" val="210"/>
                </dgm:adjLst>
              </dgm:shape>
            </dgm:if>
            <dgm:else name="Name127">
              <dgm:shape xmlns:r="http://schemas.openxmlformats.org/officeDocument/2006/relationships" type="pie" r:blip="">
                <dgm:adjLst>
                  <dgm:adj idx="1" val="115.7143"/>
                  <dgm:adj idx="2" val="167.1429"/>
                </dgm:adjLst>
              </dgm:shape>
            </dgm:else>
          </dgm:choose>
          <dgm:choose name="Name128">
            <dgm:if name="Name129" func="var" arg="dir" op="equ" val="norm">
              <dgm:presOf axis="ch desOrSelf" ptType="node node" st="5 1" cnt="1 0"/>
            </dgm:if>
            <dgm:else name="Name130">
              <dgm:choose name="Name131">
                <dgm:if name="Name132" axis="ch" ptType="node" func="cnt" op="equ" val="5">
                  <dgm:presOf axis="ch desOrSelf" ptType="node node" st="1 1" cnt="1 0"/>
                </dgm:if>
                <dgm:if name="Name133" axis="ch" ptType="node" func="cnt" op="equ" val="6">
                  <dgm:presOf axis="ch desOrSelf" ptType="node node" st="2 1" cnt="1 0"/>
                </dgm:if>
                <dgm:else name="Name134">
                  <dgm:presOf axis="ch desOrSelf" ptType="node node" st="3 1" cnt="1 0"/>
                </dgm:else>
              </dgm:choose>
            </dgm:else>
          </dgm:choose>
          <dgm:constrLst/>
          <dgm:ruleLst/>
        </dgm:layoutNode>
        <dgm:layoutNode name="dummy5a" moveWith="wedge5">
          <dgm:alg type="sp"/>
          <dgm:shape xmlns:r="http://schemas.openxmlformats.org/officeDocument/2006/relationships" r:blip="">
            <dgm:adjLst/>
          </dgm:shape>
          <dgm:presOf/>
          <dgm:constrLst>
            <dgm:constr type="w" val="1"/>
            <dgm:constr type="h" val="1"/>
          </dgm:constrLst>
          <dgm:ruleLst/>
        </dgm:layoutNode>
        <dgm:layoutNode name="dummy5b" moveWith="wedge5">
          <dgm:alg type="sp"/>
          <dgm:shape xmlns:r="http://schemas.openxmlformats.org/officeDocument/2006/relationships" r:blip="">
            <dgm:adjLst/>
          </dgm:shape>
          <dgm:presOf/>
          <dgm:constrLst>
            <dgm:constr type="w" val="1"/>
            <dgm:constr type="h" val="1"/>
          </dgm:constrLst>
          <dgm:ruleLst/>
        </dgm:layoutNode>
        <dgm:layoutNode name="wedge5Tx" moveWith="wedge5">
          <dgm:varLst>
            <dgm:chMax val="0"/>
            <dgm:chPref val="0"/>
            <dgm:bulletEnabled val="1"/>
          </dgm:varLst>
          <dgm:alg type="tx"/>
          <dgm:shape xmlns:r="http://schemas.openxmlformats.org/officeDocument/2006/relationships" type="rect" r:blip="" hideGeom="1">
            <dgm:adjLst/>
          </dgm:shape>
          <dgm:choose name="Name135">
            <dgm:if name="Name136" func="var" arg="dir" op="equ" val="norm">
              <dgm:presOf axis="ch desOrSelf" ptType="node node" st="5 1" cnt="1 0"/>
            </dgm:if>
            <dgm:else name="Name137">
              <dgm:choose name="Name138">
                <dgm:if name="Name139" axis="ch" ptType="node" func="cnt" op="equ" val="5">
                  <dgm:presOf axis="ch desOrSelf" ptType="node node" st="1 1" cnt="1 0"/>
                </dgm:if>
                <dgm:if name="Name140" axis="ch" ptType="node" func="cnt" op="equ" val="6">
                  <dgm:presOf axis="ch desOrSelf" ptType="node node" st="2 1" cnt="1 0"/>
                </dgm:if>
                <dgm:else name="Name141">
                  <dgm:presOf axis="ch desOrSelf" ptType="node node" st="3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42"/>
    </dgm:choose>
    <dgm:choose name="Name143">
      <dgm:if name="Name144" axis="ch" ptType="node" func="cnt" op="gte" val="6">
        <dgm:layoutNode name="wedge6">
          <dgm:alg type="sp"/>
          <dgm:choose name="Name145">
            <dgm:if name="Name146" axis="ch" ptType="node" func="cnt" op="equ" val="6">
              <dgm:shape xmlns:r="http://schemas.openxmlformats.org/officeDocument/2006/relationships" type="pie" r:blip="">
                <dgm:adjLst>
                  <dgm:adj idx="1" val="210"/>
                  <dgm:adj idx="2" val="270"/>
                </dgm:adjLst>
              </dgm:shape>
            </dgm:if>
            <dgm:else name="Name147">
              <dgm:shape xmlns:r="http://schemas.openxmlformats.org/officeDocument/2006/relationships" type="pie" r:blip="">
                <dgm:adjLst>
                  <dgm:adj idx="1" val="167.1429"/>
                  <dgm:adj idx="2" val="218.5714"/>
                </dgm:adjLst>
              </dgm:shape>
            </dgm:else>
          </dgm:choose>
          <dgm:choose name="Name148">
            <dgm:if name="Name149" func="var" arg="dir" op="equ" val="norm">
              <dgm:presOf axis="ch desOrSelf" ptType="node node" st="6 1" cnt="1 0"/>
            </dgm:if>
            <dgm:else name="Name150">
              <dgm:choose name="Name151">
                <dgm:if name="Name152" axis="ch" ptType="node" func="cnt" op="equ" val="6">
                  <dgm:presOf axis="ch desOrSelf" ptType="node node" st="1 1" cnt="1 0"/>
                </dgm:if>
                <dgm:else name="Name153">
                  <dgm:presOf axis="ch desOrSelf" ptType="node node" st="2 1" cnt="1 0"/>
                </dgm:else>
              </dgm:choose>
            </dgm:else>
          </dgm:choose>
          <dgm:constrLst/>
          <dgm:ruleLst/>
        </dgm:layoutNode>
        <dgm:layoutNode name="dummy6a" moveWith="wedge6">
          <dgm:alg type="sp"/>
          <dgm:shape xmlns:r="http://schemas.openxmlformats.org/officeDocument/2006/relationships" r:blip="">
            <dgm:adjLst/>
          </dgm:shape>
          <dgm:presOf/>
          <dgm:constrLst>
            <dgm:constr type="w" val="1"/>
            <dgm:constr type="h" val="1"/>
          </dgm:constrLst>
          <dgm:ruleLst/>
        </dgm:layoutNode>
        <dgm:layoutNode name="dummy6b" moveWith="wedge6">
          <dgm:alg type="sp"/>
          <dgm:shape xmlns:r="http://schemas.openxmlformats.org/officeDocument/2006/relationships" r:blip="">
            <dgm:adjLst/>
          </dgm:shape>
          <dgm:presOf/>
          <dgm:constrLst>
            <dgm:constr type="w" val="1"/>
            <dgm:constr type="h" val="1"/>
          </dgm:constrLst>
          <dgm:ruleLst/>
        </dgm:layoutNode>
        <dgm:layoutNode name="wedge6Tx" moveWith="wedge6">
          <dgm:varLst>
            <dgm:chMax val="0"/>
            <dgm:chPref val="0"/>
            <dgm:bulletEnabled val="1"/>
          </dgm:varLst>
          <dgm:alg type="tx"/>
          <dgm:shape xmlns:r="http://schemas.openxmlformats.org/officeDocument/2006/relationships" type="rect" r:blip="" hideGeom="1">
            <dgm:adjLst/>
          </dgm:shape>
          <dgm:choose name="Name154">
            <dgm:if name="Name155" func="var" arg="dir" op="equ" val="norm">
              <dgm:presOf axis="ch desOrSelf" ptType="node node" st="6 1" cnt="1 0"/>
            </dgm:if>
            <dgm:else name="Name156">
              <dgm:choose name="Name157">
                <dgm:if name="Name158" axis="ch" ptType="node" func="cnt" op="equ" val="6">
                  <dgm:presOf axis="ch desOrSelf" ptType="node node" st="1 1" cnt="1 0"/>
                </dgm:if>
                <dgm:else name="Name159">
                  <dgm:presOf axis="ch desOrSelf" ptType="node node" st="2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60"/>
    </dgm:choose>
    <dgm:choose name="Name161">
      <dgm:if name="Name162" axis="ch" ptType="node" func="cnt" op="gte" val="7">
        <dgm:layoutNode name="wedge7">
          <dgm:alg type="sp"/>
          <dgm:shape xmlns:r="http://schemas.openxmlformats.org/officeDocument/2006/relationships" type="pie" r:blip="">
            <dgm:adjLst>
              <dgm:adj idx="1" val="218.5714"/>
              <dgm:adj idx="2" val="270"/>
            </dgm:adjLst>
          </dgm:shape>
          <dgm:choose name="Name163">
            <dgm:if name="Name164" func="var" arg="dir" op="equ" val="norm">
              <dgm:presOf axis="ch desOrSelf" ptType="node node" st="7 1" cnt="1 0"/>
            </dgm:if>
            <dgm:else name="Name165">
              <dgm:presOf axis="ch desOrSelf" ptType="node node" st="1 1" cnt="1 0"/>
            </dgm:else>
          </dgm:choose>
          <dgm:constrLst/>
          <dgm:ruleLst/>
        </dgm:layoutNode>
        <dgm:layoutNode name="dummy7a" moveWith="wedge7">
          <dgm:alg type="sp"/>
          <dgm:shape xmlns:r="http://schemas.openxmlformats.org/officeDocument/2006/relationships" r:blip="">
            <dgm:adjLst/>
          </dgm:shape>
          <dgm:presOf/>
          <dgm:constrLst>
            <dgm:constr type="w" val="1"/>
            <dgm:constr type="h" val="1"/>
          </dgm:constrLst>
          <dgm:ruleLst/>
        </dgm:layoutNode>
        <dgm:layoutNode name="dummy7b" moveWith="wedge7">
          <dgm:alg type="sp"/>
          <dgm:shape xmlns:r="http://schemas.openxmlformats.org/officeDocument/2006/relationships" r:blip="">
            <dgm:adjLst/>
          </dgm:shape>
          <dgm:presOf/>
          <dgm:constrLst>
            <dgm:constr type="w" val="1"/>
            <dgm:constr type="h" val="1"/>
          </dgm:constrLst>
          <dgm:ruleLst/>
        </dgm:layoutNode>
        <dgm:layoutNode name="wedge7Tx" moveWith="wedge7">
          <dgm:varLst>
            <dgm:chMax val="0"/>
            <dgm:chPref val="0"/>
            <dgm:bulletEnabled val="1"/>
          </dgm:varLst>
          <dgm:alg type="tx"/>
          <dgm:shape xmlns:r="http://schemas.openxmlformats.org/officeDocument/2006/relationships" type="rect" r:blip="" hideGeom="1">
            <dgm:adjLst/>
          </dgm:shape>
          <dgm:choose name="Name166">
            <dgm:if name="Name167" func="var" arg="dir" op="equ" val="norm">
              <dgm:presOf axis="ch desOrSelf" ptType="node node" st="7 1" cnt="1 0"/>
            </dgm:if>
            <dgm:else name="Name168">
              <dgm:presOf axis="ch desOrSelf" ptType="node node" st="1 1" cnt="1 0"/>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69"/>
    </dgm:choose>
    <dgm:choose name="Name170">
      <dgm:if name="Name171" axis="ch" ptType="node" func="cnt" op="equ" val="1">
        <dgm:forEach name="Name172" axis="ch" ptType="sibTrans" hideLastTrans="0" cnt="1">
          <dgm:layoutNode name="arrowWedge1single" styleLbl="fgSibTrans2D1">
            <dgm:choose name="Name173">
              <dgm:if name="Name174" func="var" arg="dir" op="equ" val="norm">
                <dgm:alg type="conn">
                  <dgm:param type="connRout" val="longCurve"/>
                  <dgm:param type="srcNode" val="dummy1a"/>
                  <dgm:param type="dstNode" val="dummy1b"/>
                  <dgm:param type="begPts" val="tL"/>
                  <dgm:param type="endPts" val="tR"/>
                  <dgm:param type="begSty" val="arr"/>
                  <dgm:param type="endSty" val="noArr"/>
                </dgm:alg>
              </dgm:if>
              <dgm:else name="Name175">
                <dgm:alg type="conn">
                  <dgm:param type="connRout" val="longCurve"/>
                  <dgm:param type="srcNode" val="dummy1a"/>
                  <dgm:param type="dstNode" val="dummy1b"/>
                  <dgm:param type="begPts" val="tL"/>
                  <dgm:param type="endPts" val="tR"/>
                  <dgm:param type="begSty" val="noArr"/>
                  <dgm:param type="endSty" val="arr"/>
                </dgm:alg>
              </dgm:else>
            </dgm:choose>
            <dgm:shape xmlns:r="http://schemas.openxmlformats.org/officeDocument/2006/relationships" type="conn" r:blip="">
              <dgm:adjLst/>
            </dgm:shape>
            <dgm:presOf/>
            <dgm:constrLst>
              <dgm:constr type="w" val="1"/>
              <dgm:constr type="begPad"/>
              <dgm:constr type="endPad"/>
            </dgm:constrLst>
            <dgm:ruleLst/>
          </dgm:layoutNode>
        </dgm:forEach>
      </dgm:if>
      <dgm:if name="Name176" axis="ch" ptType="node" func="cnt" op="gte" val="2">
        <dgm:forEach name="Name177" axis="ch" ptType="sibTrans" hideLastTrans="0" cnt="1">
          <dgm:layoutNode name="arrowWedge1" styleLbl="fgSibTrans2D1">
            <dgm:choose name="Name178">
              <dgm:if name="Name179" func="var" arg="dir" op="equ" val="norm">
                <dgm:alg type="conn">
                  <dgm:param type="connRout" val="curve"/>
                  <dgm:param type="srcNode" val="dummy1a"/>
                  <dgm:param type="dstNode" val="dummy1b"/>
                  <dgm:param type="begPts" val="tL"/>
                  <dgm:param type="endPts" val="tL"/>
                  <dgm:param type="begSty" val="noArr"/>
                  <dgm:param type="endSty" val="arr"/>
                </dgm:alg>
              </dgm:if>
              <dgm:else name="Name180">
                <dgm:alg type="conn">
                  <dgm:param type="connRout" val="curve"/>
                  <dgm:param type="srcNode" val="dummy1a"/>
                  <dgm:param type="dstNode" val="dummy1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if>
      <dgm:else name="Name181"/>
    </dgm:choose>
    <dgm:forEach name="Name182" axis="ch" ptType="sibTrans" hideLastTrans="0" st="2" cnt="1">
      <dgm:layoutNode name="arrowWedge2" styleLbl="fgSibTrans2D1">
        <dgm:choose name="Name183">
          <dgm:if name="Name184" func="var" arg="dir" op="equ" val="norm">
            <dgm:alg type="conn">
              <dgm:param type="connRout" val="curve"/>
              <dgm:param type="srcNode" val="dummy2a"/>
              <dgm:param type="dstNode" val="dummy2b"/>
              <dgm:param type="begPts" val="tL"/>
              <dgm:param type="endPts" val="tL"/>
              <dgm:param type="begSty" val="noArr"/>
              <dgm:param type="endSty" val="arr"/>
            </dgm:alg>
          </dgm:if>
          <dgm:else name="Name185">
            <dgm:alg type="conn">
              <dgm:param type="connRout" val="curve"/>
              <dgm:param type="srcNode" val="dummy2a"/>
              <dgm:param type="dstNode" val="dummy2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86" axis="ch" ptType="sibTrans" hideLastTrans="0" st="3" cnt="1">
      <dgm:layoutNode name="arrowWedge3" styleLbl="fgSibTrans2D1">
        <dgm:choose name="Name187">
          <dgm:if name="Name188" func="var" arg="dir" op="equ" val="norm">
            <dgm:alg type="conn">
              <dgm:param type="connRout" val="curve"/>
              <dgm:param type="srcNode" val="dummy3a"/>
              <dgm:param type="dstNode" val="dummy3b"/>
              <dgm:param type="begPts" val="tL"/>
              <dgm:param type="endPts" val="tL"/>
              <dgm:param type="begSty" val="noArr"/>
              <dgm:param type="endSty" val="arr"/>
            </dgm:alg>
          </dgm:if>
          <dgm:else name="Name189">
            <dgm:alg type="conn">
              <dgm:param type="connRout" val="curve"/>
              <dgm:param type="srcNode" val="dummy3a"/>
              <dgm:param type="dstNode" val="dummy3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0" axis="ch" ptType="sibTrans" hideLastTrans="0" st="4" cnt="1">
      <dgm:layoutNode name="arrowWedge4" styleLbl="fgSibTrans2D1">
        <dgm:choose name="Name191">
          <dgm:if name="Name192" func="var" arg="dir" op="equ" val="norm">
            <dgm:alg type="conn">
              <dgm:param type="connRout" val="curve"/>
              <dgm:param type="srcNode" val="dummy4a"/>
              <dgm:param type="dstNode" val="dummy4b"/>
              <dgm:param type="begPts" val="tL"/>
              <dgm:param type="endPts" val="tL"/>
              <dgm:param type="begSty" val="noArr"/>
              <dgm:param type="endSty" val="arr"/>
            </dgm:alg>
          </dgm:if>
          <dgm:else name="Name193">
            <dgm:alg type="conn">
              <dgm:param type="connRout" val="curve"/>
              <dgm:param type="srcNode" val="dummy4a"/>
              <dgm:param type="dstNode" val="dummy4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4" axis="ch" ptType="sibTrans" hideLastTrans="0" st="5" cnt="1">
      <dgm:layoutNode name="arrowWedge5" styleLbl="fgSibTrans2D1">
        <dgm:choose name="Name195">
          <dgm:if name="Name196" func="var" arg="dir" op="equ" val="norm">
            <dgm:alg type="conn">
              <dgm:param type="connRout" val="curve"/>
              <dgm:param type="srcNode" val="dummy5a"/>
              <dgm:param type="dstNode" val="dummy5b"/>
              <dgm:param type="begPts" val="tL"/>
              <dgm:param type="endPts" val="tL"/>
              <dgm:param type="begSty" val="noArr"/>
              <dgm:param type="endSty" val="arr"/>
            </dgm:alg>
          </dgm:if>
          <dgm:else name="Name197">
            <dgm:alg type="conn">
              <dgm:param type="connRout" val="curve"/>
              <dgm:param type="srcNode" val="dummy5a"/>
              <dgm:param type="dstNode" val="dummy5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8" axis="ch" ptType="sibTrans" hideLastTrans="0" st="6" cnt="1">
      <dgm:layoutNode name="arrowWedge6" styleLbl="fgSibTrans2D1">
        <dgm:choose name="Name199">
          <dgm:if name="Name200" func="var" arg="dir" op="equ" val="norm">
            <dgm:alg type="conn">
              <dgm:param type="connRout" val="curve"/>
              <dgm:param type="srcNode" val="dummy6a"/>
              <dgm:param type="dstNode" val="dummy6b"/>
              <dgm:param type="begPts" val="tL"/>
              <dgm:param type="endPts" val="tL"/>
              <dgm:param type="begSty" val="noArr"/>
              <dgm:param type="endSty" val="arr"/>
            </dgm:alg>
          </dgm:if>
          <dgm:else name="Name201">
            <dgm:alg type="conn">
              <dgm:param type="connRout" val="curve"/>
              <dgm:param type="srcNode" val="dummy6a"/>
              <dgm:param type="dstNode" val="dummy6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202" axis="ch" ptType="sibTrans" hideLastTrans="0" st="7" cnt="1">
      <dgm:layoutNode name="arrowWedge7" styleLbl="fgSibTrans2D1">
        <dgm:choose name="Name203">
          <dgm:if name="Name204" func="var" arg="dir" op="equ" val="norm">
            <dgm:alg type="conn">
              <dgm:param type="connRout" val="curve"/>
              <dgm:param type="srcNode" val="dummy7a"/>
              <dgm:param type="dstNode" val="dummy7b"/>
              <dgm:param type="begPts" val="tL"/>
              <dgm:param type="endPts" val="tL"/>
              <dgm:param type="begSty" val="noArr"/>
              <dgm:param type="endSty" val="arr"/>
            </dgm:alg>
          </dgm:if>
          <dgm:else name="Name205">
            <dgm:alg type="conn">
              <dgm:param type="connRout" val="curve"/>
              <dgm:param type="srcNode" val="dummy7a"/>
              <dgm:param type="dstNode" val="dummy7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layoutNode>
</dgm:layoutDef>
</file>

<file path=ppt/diagrams/layout5.xml><?xml version="1.0" encoding="utf-8"?>
<dgm:layoutDef xmlns:dgm="http://schemas.openxmlformats.org/drawingml/2006/diagram" xmlns:a="http://schemas.openxmlformats.org/drawingml/2006/main" uniqueId="urn:microsoft.com/office/officeart/2005/8/layout/cycle8">
  <dgm:title val=""/>
  <dgm:desc val=""/>
  <dgm:catLst>
    <dgm:cat type="cycle" pri="7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 modelId="5"/>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clrData>
  <dgm:layoutNode name="compositeShape">
    <dgm:varLst>
      <dgm:chMax val="7"/>
      <dgm:dir/>
      <dgm:resizeHandles val="exact"/>
    </dgm:varLst>
    <dgm:alg type="composite">
      <dgm:param type="horzAlign" val="ctr"/>
      <dgm:param type="vertAlign" val="mid"/>
      <dgm:param type="ar" val="1"/>
    </dgm:alg>
    <dgm:shape xmlns:r="http://schemas.openxmlformats.org/officeDocument/2006/relationships" r:blip="">
      <dgm:adjLst/>
    </dgm:shape>
    <dgm:presOf/>
    <dgm:choose name="Name0">
      <dgm:if name="Name1" axis="ch" ptType="node" func="cnt" op="equ" val="1">
        <dgm:constrLst>
          <dgm:constr type="l" for="ch" forName="wedge1" refType="w" fact="0.08"/>
          <dgm:constr type="t" for="ch" forName="wedge1" refType="w" fact="0.08"/>
          <dgm:constr type="w" for="ch" forName="wedge1" refType="w" fact="0.84"/>
          <dgm:constr type="h" for="ch" forName="wedge1" refType="h" fact="0.84"/>
          <dgm:constr type="l" for="ch" forName="dummy1a" refType="w" fact="0.5"/>
          <dgm:constr type="t" for="ch" forName="dummy1a" refType="h" fact="0.08"/>
          <dgm:constr type="l" for="ch" forName="dummy1b" refType="w" fact="0.5"/>
          <dgm:constr type="t" for="ch" forName="dummy1b" refType="h" fact="0.08"/>
          <dgm:constr type="l" for="ch" forName="wedge1Tx" refType="w" fact="0.22"/>
          <dgm:constr type="t" for="ch" forName="wedge1Tx" refType="h" fact="0.22"/>
          <dgm:constr type="w" for="ch" forName="wedge1Tx" refType="w" fact="0.56"/>
          <dgm:constr type="h" for="ch" forName="wedge1Tx" refType="h" fact="0.56"/>
          <dgm:constr type="h" for="ch" forName="arrowWedge1single" refType="w" fact="0.08"/>
          <dgm:constr type="diam" for="ch" forName="arrowWedge1single" refType="w" fact="0.84"/>
          <dgm:constr type="l" for="ch" forName="arrowWedge1single" refType="w" fact="0.5"/>
          <dgm:constr type="t" for="ch" forName="arrowWedge1single" refType="w" fact="0.5"/>
          <dgm:constr type="primFontSz" for="ch" ptType="node" op="equ"/>
        </dgm:constrLst>
      </dgm:if>
      <dgm:if name="Name2" axis="ch" ptType="node" func="cnt" op="equ" val="2">
        <dgm:constrLst>
          <dgm:constr type="l" for="ch" forName="wedge1" refType="w" fact="0.1"/>
          <dgm:constr type="t" for="ch" forName="wedge1" refType="w" fact="0.08"/>
          <dgm:constr type="w" for="ch" forName="wedge1" refType="w" fact="0.84"/>
          <dgm:constr type="h" for="ch" forName="wedge1" refType="h" fact="0.84"/>
          <dgm:constr type="l" for="ch" forName="dummy1a" refType="w" fact="0.52"/>
          <dgm:constr type="t" for="ch" forName="dummy1a" refType="h" fact="0.08"/>
          <dgm:constr type="l" for="ch" forName="dummy1b" refType="w" fact="0.52"/>
          <dgm:constr type="t" for="ch" forName="dummy1b" refType="h" fact="0.92"/>
          <dgm:constr type="l" for="ch" forName="wedge1Tx" refType="w" fact="0.559"/>
          <dgm:constr type="t" for="ch" forName="wedge1Tx" refType="h" fact="0.3"/>
          <dgm:constr type="w" for="ch" forName="wedge1Tx" refType="w" fact="0.3"/>
          <dgm:constr type="h" for="ch" forName="wedge1Tx" refType="h" fact="0.4"/>
          <dgm:constr type="l" for="ch" forName="wedge2" refType="w" fact="0.06"/>
          <dgm:constr type="t" for="ch" forName="wedge2" refType="w" fact="0.08"/>
          <dgm:constr type="w" for="ch" forName="wedge2" refType="w" fact="0.84"/>
          <dgm:constr type="h" for="ch" forName="wedge2" refType="h" fact="0.84"/>
          <dgm:constr type="l" for="ch" forName="dummy2a" refType="w" fact="0.48"/>
          <dgm:constr type="t" for="ch" forName="dummy2a" refType="h" fact="0.92"/>
          <dgm:constr type="l" for="ch" forName="dummy2b" refType="w" fact="0.48"/>
          <dgm:constr type="t" for="ch" forName="dummy2b" refType="h" fact="0.08"/>
          <dgm:constr type="r" for="ch" forName="wedge2Tx" refType="w" fact="0.441"/>
          <dgm:constr type="t" for="ch" forName="wedge2Tx" refType="h" fact="0.3"/>
          <dgm:constr type="w" for="ch" forName="wedge2Tx" refType="w" fact="0.3"/>
          <dgm:constr type="h" for="ch" forName="wedge2Tx" refType="h" fact="0.4"/>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primFontSz" for="ch" ptType="node" op="equ"/>
        </dgm:constrLst>
      </dgm:if>
      <dgm:if name="Name3" axis="ch" ptType="node" func="cnt" op="equ" val="3">
        <dgm:constrLst>
          <dgm:constr type="l" for="ch" forName="wedge1" refType="w" fact="0.0973"/>
          <dgm:constr type="t" for="ch" forName="wedge1" refType="w" fact="0.07"/>
          <dgm:constr type="w" for="ch" forName="wedge1" refType="w" fact="0.84"/>
          <dgm:constr type="h" for="ch" forName="wedge1" refType="h" fact="0.84"/>
          <dgm:constr type="l" for="ch" forName="dummy1a" refType="w" fact="0.5173"/>
          <dgm:constr type="t" for="ch" forName="dummy1a" refType="h" fact="0.07"/>
          <dgm:constr type="l" for="ch" forName="dummy1b" refType="w" fact="0.8811"/>
          <dgm:constr type="t" for="ch" forName="dummy1b" refType="h" fact="0.7"/>
          <dgm:constr type="l" for="ch" forName="wedge1Tx" refType="w" fact="0.54"/>
          <dgm:constr type="t" for="ch" forName="wedge1Tx" refType="h" fact="0.248"/>
          <dgm:constr type="w" for="ch" forName="wedge1Tx" refType="w" fact="0.3"/>
          <dgm:constr type="h" for="ch" forName="wedge1Tx" refType="h" fact="0.25"/>
          <dgm:constr type="l" for="ch" forName="wedge2" refType="w" fact="0.08"/>
          <dgm:constr type="t" for="ch" forName="wedge2" refType="w" fact="0.1"/>
          <dgm:constr type="w" for="ch" forName="wedge2" refType="w" fact="0.84"/>
          <dgm:constr type="h" for="ch" forName="wedge2" refType="h" fact="0.84"/>
          <dgm:constr type="l" for="ch" forName="dummy2a" refType="w" fact="0.8637"/>
          <dgm:constr type="t" for="ch" forName="dummy2a" refType="h" fact="0.73"/>
          <dgm:constr type="l" for="ch" forName="dummy2b" refType="w" fact="0.1363"/>
          <dgm:constr type="t" for="ch" forName="dummy2b" refType="h" fact="0.73"/>
          <dgm:constr type="l" for="ch" forName="wedge2Tx" refType="w" fact="0.28"/>
          <dgm:constr type="t" for="ch" forName="wedge2Tx" refType="h" fact="0.645"/>
          <dgm:constr type="w" for="ch" forName="wedge2Tx" refType="w" fact="0.45"/>
          <dgm:constr type="h" for="ch" forName="wedge2Tx" refType="h" fact="0.22"/>
          <dgm:constr type="l" for="ch" forName="wedge3" refType="w" fact="0.0627"/>
          <dgm:constr type="t" for="ch" forName="wedge3" refType="w" fact="0.07"/>
          <dgm:constr type="w" for="ch" forName="wedge3" refType="w" fact="0.84"/>
          <dgm:constr type="h" for="ch" forName="wedge3" refType="h" fact="0.84"/>
          <dgm:constr type="l" for="ch" forName="dummy3a" refType="w" fact="0.1189"/>
          <dgm:constr type="t" for="ch" forName="dummy3a" refType="h" fact="0.7"/>
          <dgm:constr type="l" for="ch" forName="dummy3b" refType="w" fact="0.4827"/>
          <dgm:constr type="t" for="ch" forName="dummy3b" refType="h" fact="0.07"/>
          <dgm:constr type="r" for="ch" forName="wedge3Tx" refType="w" fact="0.46"/>
          <dgm:constr type="t" for="ch" forName="wedge3Tx" refType="h" fact="0.248"/>
          <dgm:constr type="w" for="ch" forName="wedge3Tx" refType="w" fact="0.3"/>
          <dgm:constr type="h" for="ch" forName="wedge3Tx" refType="h" fact="0.25"/>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primFontSz" for="ch" ptType="node" op="equ"/>
        </dgm:constrLst>
      </dgm:if>
      <dgm:if name="Name4" axis="ch" ptType="node" func="cnt" op="equ" val="4">
        <dgm:constrLst>
          <dgm:constr type="l" for="ch" forName="wedge1" refType="w" fact="0.0941"/>
          <dgm:constr type="t" for="ch" forName="wedge1" refType="w" fact="0.0659"/>
          <dgm:constr type="w" for="ch" forName="wedge1" refType="w" fact="0.84"/>
          <dgm:constr type="h" for="ch" forName="wedge1" refType="h" fact="0.84"/>
          <dgm:constr type="l" for="ch" forName="dummy1a" refType="w" fact="0.5141"/>
          <dgm:constr type="t" for="ch" forName="dummy1a" refType="h" fact="0.0659"/>
          <dgm:constr type="l" for="ch" forName="dummy1b" refType="w" fact="0.9341"/>
          <dgm:constr type="t" for="ch" forName="dummy1b" refType="h" fact="0.4859"/>
          <dgm:constr type="l" for="ch" forName="wedge1Tx" refType="w" fact="0.54"/>
          <dgm:constr type="t" for="ch" forName="wedge1Tx" refType="h" fact="0.24"/>
          <dgm:constr type="w" for="ch" forName="wedge1Tx" refType="w" fact="0.31"/>
          <dgm:constr type="h" for="ch" forName="wedge1Tx" refType="h" fact="0.23"/>
          <dgm:constr type="l" for="ch" forName="wedge2" refType="w" fact="0.0941"/>
          <dgm:constr type="t" for="ch" forName="wedge2" refType="w" fact="0.0941"/>
          <dgm:constr type="w" for="ch" forName="wedge2" refType="w" fact="0.84"/>
          <dgm:constr type="h" for="ch" forName="wedge2" refType="h" fact="0.84"/>
          <dgm:constr type="l" for="ch" forName="dummy2a" refType="w" fact="0.9341"/>
          <dgm:constr type="t" for="ch" forName="dummy2a" refType="h" fact="0.5141"/>
          <dgm:constr type="l" for="ch" forName="dummy2b" refType="w" fact="0.5141"/>
          <dgm:constr type="t" for="ch" forName="dummy2b" refType="h" fact="0.9341"/>
          <dgm:constr type="l" for="ch" forName="wedge2Tx" refType="w" fact="0.54"/>
          <dgm:constr type="t" for="ch" forName="wedge2Tx" refType="h" fact="0.53"/>
          <dgm:constr type="w" for="ch" forName="wedge2Tx" refType="w" fact="0.31"/>
          <dgm:constr type="h" for="ch" forName="wedge2Tx" refType="h" fact="0.23"/>
          <dgm:constr type="l" for="ch" forName="wedge3" refType="w" fact="0.0659"/>
          <dgm:constr type="t" for="ch" forName="wedge3" refType="w" fact="0.0941"/>
          <dgm:constr type="w" for="ch" forName="wedge3" refType="w" fact="0.84"/>
          <dgm:constr type="h" for="ch" forName="wedge3" refType="h" fact="0.84"/>
          <dgm:constr type="l" for="ch" forName="dummy3a" refType="w" fact="0.4859"/>
          <dgm:constr type="t" for="ch" forName="dummy3a" refType="h" fact="0.9341"/>
          <dgm:constr type="l" for="ch" forName="dummy3b" refType="w" fact="0.0659"/>
          <dgm:constr type="t" for="ch" forName="dummy3b" refType="h" fact="0.5141"/>
          <dgm:constr type="r" for="ch" forName="wedge3Tx" refType="w" fact="0.46"/>
          <dgm:constr type="t" for="ch" forName="wedge3Tx" refType="h" fact="0.53"/>
          <dgm:constr type="w" for="ch" forName="wedge3Tx" refType="w" fact="0.31"/>
          <dgm:constr type="h" for="ch" forName="wedge3Tx" refType="h" fact="0.23"/>
          <dgm:constr type="l" for="ch" forName="wedge4" refType="w" fact="0.0659"/>
          <dgm:constr type="t" for="ch" forName="wedge4" refType="h" fact="0.0659"/>
          <dgm:constr type="w" for="ch" forName="wedge4" refType="w" fact="0.84"/>
          <dgm:constr type="h" for="ch" forName="wedge4" refType="h" fact="0.84"/>
          <dgm:constr type="l" for="ch" forName="dummy4a" refType="w" fact="0.0659"/>
          <dgm:constr type="t" for="ch" forName="dummy4a" refType="h" fact="0.4859"/>
          <dgm:constr type="l" for="ch" forName="dummy4b" refType="w" fact="0.4859"/>
          <dgm:constr type="t" for="ch" forName="dummy4b" refType="h" fact="0.0659"/>
          <dgm:constr type="r" for="ch" forName="wedge4Tx" refType="w" fact="0.46"/>
          <dgm:constr type="t" for="ch" forName="wedge4Tx" refType="h" fact="0.24"/>
          <dgm:constr type="w" for="ch" forName="wedge4Tx" refType="w" fact="0.31"/>
          <dgm:constr type="h" for="ch" forName="wedge4Tx" refType="h" fact="0.23"/>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primFontSz" for="ch" ptType="node" op="equ"/>
        </dgm:constrLst>
      </dgm:if>
      <dgm:if name="Name5" axis="ch" ptType="node" func="cnt" op="equ" val="5">
        <dgm:constrLst>
          <dgm:constr type="l" for="ch" forName="wedge1" refType="w" fact="0.0918"/>
          <dgm:constr type="t" for="ch" forName="wedge1" refType="w" fact="0.0638"/>
          <dgm:constr type="w" for="ch" forName="wedge1" refType="w" fact="0.84"/>
          <dgm:constr type="h" for="ch" forName="wedge1" refType="h" fact="0.84"/>
          <dgm:constr type="l" for="ch" forName="dummy1a" refType="w" fact="0.5118"/>
          <dgm:constr type="t" for="ch" forName="dummy1a" refType="h" fact="0.0638"/>
          <dgm:constr type="l" for="ch" forName="dummy1b" refType="w" fact="0.9112"/>
          <dgm:constr type="t" for="ch" forName="dummy1b" refType="h" fact="0.354"/>
          <dgm:constr type="l" for="ch" forName="wedge1Tx" refType="w" fact="0.53"/>
          <dgm:constr type="t" for="ch" forName="wedge1Tx" refType="h" fact="0.205"/>
          <dgm:constr type="w" for="ch" forName="wedge1Tx" refType="w" fact="0.27"/>
          <dgm:constr type="h" for="ch" forName="wedge1Tx" refType="h" fact="0.18"/>
          <dgm:constr type="l" for="ch" forName="wedge2" refType="w" fact="0.099"/>
          <dgm:constr type="t" for="ch" forName="wedge2" refType="w" fact="0.0862"/>
          <dgm:constr type="w" for="ch" forName="wedge2" refType="w" fact="0.84"/>
          <dgm:constr type="h" for="ch" forName="wedge2" refType="h" fact="0.84"/>
          <dgm:constr type="l" for="ch" forName="dummy2a" refType="w" fact="0.9185"/>
          <dgm:constr type="t" for="ch" forName="dummy2a" refType="h" fact="0.3764"/>
          <dgm:constr type="l" for="ch" forName="dummy2b" refType="w" fact="0.7659"/>
          <dgm:constr type="t" for="ch" forName="dummy2b" refType="h" fact="0.846"/>
          <dgm:constr type="l" for="ch" forName="wedge2Tx" refType="w" fact="0.64"/>
          <dgm:constr type="t" for="ch" forName="wedge2Tx" refType="h" fact="0.47"/>
          <dgm:constr type="w" for="ch" forName="wedge2Tx" refType="w" fact="0.25"/>
          <dgm:constr type="h" for="ch" forName="wedge2Tx" refType="h" fact="0.2"/>
          <dgm:constr type="l" for="ch" forName="wedge3" refType="w" fact="0.08"/>
          <dgm:constr type="t" for="ch" forName="wedge3" refType="w" fact="0.1"/>
          <dgm:constr type="w" for="ch" forName="wedge3" refType="w" fact="0.84"/>
          <dgm:constr type="h" for="ch" forName="wedge3" refType="h" fact="0.84"/>
          <dgm:constr type="l" for="ch" forName="dummy3a" refType="w" fact="0.7469"/>
          <dgm:constr type="t" for="ch" forName="dummy3a" refType="h" fact="0.8598"/>
          <dgm:constr type="l" for="ch" forName="dummy3b" refType="w" fact="0.2531"/>
          <dgm:constr type="t" for="ch" forName="dummy3b" refType="h" fact="0.8598"/>
          <dgm:constr type="l" for="ch" forName="wedge3Tx" refType="w" fact="0.38"/>
          <dgm:constr type="t" for="ch" forName="wedge3Tx" refType="h" fact="0.69"/>
          <dgm:constr type="w" for="ch" forName="wedge3Tx" refType="w" fact="0.24"/>
          <dgm:constr type="h" for="ch" forName="wedge3Tx" refType="h" fact="0.22"/>
          <dgm:constr type="l" for="ch" forName="wedge4" refType="w" fact="0.061"/>
          <dgm:constr type="t" for="ch" forName="wedge4" refType="h" fact="0.0862"/>
          <dgm:constr type="w" for="ch" forName="wedge4" refType="w" fact="0.84"/>
          <dgm:constr type="h" for="ch" forName="wedge4" refType="h" fact="0.84"/>
          <dgm:constr type="l" for="ch" forName="dummy4a" refType="w" fact="0.2341"/>
          <dgm:constr type="t" for="ch" forName="dummy4a" refType="h" fact="0.846"/>
          <dgm:constr type="l" for="ch" forName="dummy4b" refType="w" fact="0.0815"/>
          <dgm:constr type="t" for="ch" forName="dummy4b" refType="h" fact="0.3764"/>
          <dgm:constr type="r" for="ch" forName="wedge4Tx" refType="w" fact="0.36"/>
          <dgm:constr type="t" for="ch" forName="wedge4Tx" refType="h" fact="0.47"/>
          <dgm:constr type="w" for="ch" forName="wedge4Tx" refType="w" fact="0.25"/>
          <dgm:constr type="h" for="ch" forName="wedge4Tx" refType="h" fact="0.2"/>
          <dgm:constr type="l" for="ch" forName="wedge5" refType="w" fact="0.0682"/>
          <dgm:constr type="t" for="ch" forName="wedge5" refType="h" fact="0.0638"/>
          <dgm:constr type="w" for="ch" forName="wedge5" refType="w" fact="0.84"/>
          <dgm:constr type="h" for="ch" forName="wedge5" refType="h" fact="0.84"/>
          <dgm:constr type="l" for="ch" forName="dummy5a" refType="w" fact="0.0888"/>
          <dgm:constr type="t" for="ch" forName="dummy5a" refType="h" fact="0.354"/>
          <dgm:constr type="l" for="ch" forName="dummy5b" refType="w" fact="0.4882"/>
          <dgm:constr type="t" for="ch" forName="dummy5b" refType="h" fact="0.0638"/>
          <dgm:constr type="r" for="ch" forName="wedge5Tx" refType="w" fact="0.47"/>
          <dgm:constr type="t" for="ch" forName="wedge5Tx" refType="h" fact="0.205"/>
          <dgm:constr type="w" for="ch" forName="wedge5Tx" refType="w" fact="0.27"/>
          <dgm:constr type="h" for="ch" forName="wedge5Tx" refType="h" fact="0.18"/>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primFontSz" for="ch" ptType="node" op="equ"/>
        </dgm:constrLst>
      </dgm:if>
      <dgm:if name="Name6" axis="ch" ptType="node" func="cnt" op="equ" val="6">
        <dgm:constrLst>
          <dgm:constr type="l" for="ch" forName="wedge1" refType="w" fact="0.09"/>
          <dgm:constr type="t" for="ch" forName="wedge1" refType="w" fact="0.0627"/>
          <dgm:constr type="w" for="ch" forName="wedge1" refType="w" fact="0.84"/>
          <dgm:constr type="h" for="ch" forName="wedge1" refType="h" fact="0.84"/>
          <dgm:constr type="l" for="ch" forName="dummy1a" refType="w" fact="0.51"/>
          <dgm:constr type="t" for="ch" forName="dummy1a" refType="h" fact="0.0627"/>
          <dgm:constr type="l" for="ch" forName="dummy1b" refType="w" fact="0.8737"/>
          <dgm:constr type="t" for="ch" forName="dummy1b" refType="h" fact="0.2727"/>
          <dgm:constr type="l" for="ch" forName="wedge1Tx" refType="w" fact="0.53"/>
          <dgm:constr type="t" for="ch" forName="wedge1Tx" refType="h" fact="0.17"/>
          <dgm:constr type="w" for="ch" forName="wedge1Tx" refType="w" fact="0.22"/>
          <dgm:constr type="h" for="ch" forName="wedge1Tx" refType="h" fact="0.17"/>
          <dgm:constr type="l" for="ch" forName="wedge2" refType="w" fact="0.1"/>
          <dgm:constr type="t" for="ch" forName="wedge2" refType="w" fact="0.08"/>
          <dgm:constr type="w" for="ch" forName="wedge2" refType="w" fact="0.84"/>
          <dgm:constr type="h" for="ch" forName="wedge2" refType="h" fact="0.84"/>
          <dgm:constr type="l" for="ch" forName="dummy2a" refType="w" fact="0.8837"/>
          <dgm:constr type="t" for="ch" forName="dummy2a" refType="h" fact="0.29"/>
          <dgm:constr type="l" for="ch" forName="dummy2b" refType="w" fact="0.8837"/>
          <dgm:constr type="t" for="ch" forName="dummy2b" refType="h" fact="0.71"/>
          <dgm:constr type="l" for="ch" forName="wedge2Tx" refType="w" fact="0.67"/>
          <dgm:constr type="t" for="ch" forName="wedge2Tx" refType="h" fact="0.42"/>
          <dgm:constr type="w" for="ch" forName="wedge2Tx" refType="w" fact="0.23"/>
          <dgm:constr type="h" for="ch" forName="wedge2Tx" refType="h" fact="0.165"/>
          <dgm:constr type="l" for="ch" forName="wedge3" refType="w" fact="0.09"/>
          <dgm:constr type="t" for="ch" forName="wedge3" refType="w" fact="0.0973"/>
          <dgm:constr type="w" for="ch" forName="wedge3" refType="w" fact="0.84"/>
          <dgm:constr type="h" for="ch" forName="wedge3" refType="h" fact="0.84"/>
          <dgm:constr type="l" for="ch" forName="dummy3a" refType="w" fact="0.8737"/>
          <dgm:constr type="t" for="ch" forName="dummy3a" refType="h" fact="0.7273"/>
          <dgm:constr type="l" for="ch" forName="dummy3b" refType="w" fact="0.51"/>
          <dgm:constr type="t" for="ch" forName="dummy3b" refType="h" fact="0.9373"/>
          <dgm:constr type="l" for="ch" forName="wedge3Tx" refType="w" fact="0.53"/>
          <dgm:constr type="t" for="ch" forName="wedge3Tx" refType="h" fact="0.665"/>
          <dgm:constr type="w" for="ch" forName="wedge3Tx" refType="w" fact="0.22"/>
          <dgm:constr type="h" for="ch" forName="wedge3Tx" refType="h" fact="0.17"/>
          <dgm:constr type="l" for="ch" forName="wedge4" refType="w" fact="0.07"/>
          <dgm:constr type="t" for="ch" forName="wedge4" refType="h" fact="0.0973"/>
          <dgm:constr type="w" for="ch" forName="wedge4" refType="w" fact="0.84"/>
          <dgm:constr type="h" for="ch" forName="wedge4" refType="h" fact="0.84"/>
          <dgm:constr type="l" for="ch" forName="dummy4a" refType="w" fact="0.49"/>
          <dgm:constr type="t" for="ch" forName="dummy4a" refType="h" fact="0.9373"/>
          <dgm:constr type="l" for="ch" forName="dummy4b" refType="w" fact="0.1263"/>
          <dgm:constr type="t" for="ch" forName="dummy4b" refType="h" fact="0.7273"/>
          <dgm:constr type="r" for="ch" forName="wedge4Tx" refType="w" fact="0.47"/>
          <dgm:constr type="t" for="ch" forName="wedge4Tx" refType="h" fact="0.665"/>
          <dgm:constr type="w" for="ch" forName="wedge4Tx" refType="w" fact="0.22"/>
          <dgm:constr type="h" for="ch" forName="wedge4Tx" refType="h" fact="0.17"/>
          <dgm:constr type="l" for="ch" forName="wedge5" refType="w" fact="0.06"/>
          <dgm:constr type="t" for="ch" forName="wedge5" refType="h" fact="0.08"/>
          <dgm:constr type="w" for="ch" forName="wedge5" refType="w" fact="0.84"/>
          <dgm:constr type="h" for="ch" forName="wedge5" refType="h" fact="0.84"/>
          <dgm:constr type="l" for="ch" forName="dummy5a" refType="w" fact="0.1163"/>
          <dgm:constr type="t" for="ch" forName="dummy5a" refType="h" fact="0.71"/>
          <dgm:constr type="l" for="ch" forName="dummy5b" refType="w" fact="0.1163"/>
          <dgm:constr type="t" for="ch" forName="dummy5b" refType="h" fact="0.29"/>
          <dgm:constr type="r" for="ch" forName="wedge5Tx" refType="w" fact="0.33"/>
          <dgm:constr type="t" for="ch" forName="wedge5Tx" refType="h" fact="0.42"/>
          <dgm:constr type="w" for="ch" forName="wedge5Tx" refType="w" fact="0.23"/>
          <dgm:constr type="h" for="ch" forName="wedge5Tx" refType="h" fact="0.165"/>
          <dgm:constr type="l" for="ch" forName="wedge6" refType="w" fact="0.07"/>
          <dgm:constr type="t" for="ch" forName="wedge6" refType="h" fact="0.0627"/>
          <dgm:constr type="w" for="ch" forName="wedge6" refType="w" fact="0.84"/>
          <dgm:constr type="h" for="ch" forName="wedge6" refType="h" fact="0.84"/>
          <dgm:constr type="l" for="ch" forName="dummy6a" refType="w" fact="0.1263"/>
          <dgm:constr type="t" for="ch" forName="dummy6a" refType="h" fact="0.2727"/>
          <dgm:constr type="l" for="ch" forName="dummy6b" refType="w" fact="0.49"/>
          <dgm:constr type="t" for="ch" forName="dummy6b" refType="h" fact="0.0627"/>
          <dgm:constr type="r" for="ch" forName="wedge6Tx" refType="w" fact="0.47"/>
          <dgm:constr type="t" for="ch" forName="wedge6Tx" refType="h" fact="0.17"/>
          <dgm:constr type="w" for="ch" forName="wedge6Tx" refType="w" fact="0.22"/>
          <dgm:constr type="h" for="ch" forName="wedge6Tx" refType="h" fact="0.17"/>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h" for="ch" forName="arrowWedge6" refType="w" fact="0.08"/>
          <dgm:constr type="diam" for="ch" forName="arrowWedge6" refType="w" fact="0.84"/>
          <dgm:constr type="l" for="ch" forName="arrowWedge6" refType="w" fact="0.5"/>
          <dgm:constr type="t" for="ch" forName="arrowWedge6" refType="w" fact="0.5"/>
          <dgm:constr type="primFontSz" for="ch" ptType="node" op="equ"/>
        </dgm:constrLst>
      </dgm:if>
      <dgm:else name="Name7">
        <dgm:constrLst>
          <dgm:constr type="l" for="ch" forName="wedge1" refType="w" fact="0.0887"/>
          <dgm:constr type="t" for="ch" forName="wedge1" refType="w" fact="0.062"/>
          <dgm:constr type="w" for="ch" forName="wedge1" refType="w" fact="0.84"/>
          <dgm:constr type="h" for="ch" forName="wedge1" refType="h" fact="0.84"/>
          <dgm:constr type="l" for="ch" forName="dummy1a" refType="w" fact="0.5087"/>
          <dgm:constr type="t" for="ch" forName="dummy1a" refType="h" fact="0.062"/>
          <dgm:constr type="l" for="ch" forName="dummy1b" refType="w" fact="0.837"/>
          <dgm:constr type="t" for="ch" forName="dummy1b" refType="h" fact="0.2201"/>
          <dgm:constr type="l" for="ch" forName="wedge1Tx" refType="w" fact="0.53"/>
          <dgm:constr type="t" for="ch" forName="wedge1Tx" refType="h" fact="0.14"/>
          <dgm:constr type="w" for="ch" forName="wedge1Tx" refType="w" fact="0.2"/>
          <dgm:constr type="h" for="ch" forName="wedge1Tx" refType="h" fact="0.16"/>
          <dgm:constr type="l" for="ch" forName="wedge2" refType="w" fact="0.0995"/>
          <dgm:constr type="t" for="ch" forName="wedge2" refType="w" fact="0.0755"/>
          <dgm:constr type="w" for="ch" forName="wedge2" refType="w" fact="0.84"/>
          <dgm:constr type="h" for="ch" forName="wedge2" refType="h" fact="0.84"/>
          <dgm:constr type="l" for="ch" forName="dummy2a" refType="w" fact="0.8479"/>
          <dgm:constr type="t" for="ch" forName="dummy2a" refType="h" fact="0.2337"/>
          <dgm:constr type="l" for="ch" forName="dummy2b" refType="w" fact="0.929"/>
          <dgm:constr type="t" for="ch" forName="dummy2b" refType="h" fact="0.589"/>
          <dgm:constr type="l" for="ch" forName="wedge2Tx" refType="w" fact="0.67"/>
          <dgm:constr type="t" for="ch" forName="wedge2Tx" refType="h" fact="0.38"/>
          <dgm:constr type="w" for="ch" forName="wedge2Tx" refType="w" fact="0.23"/>
          <dgm:constr type="h" for="ch" forName="wedge2Tx" refType="h" fact="0.14"/>
          <dgm:constr type="l" for="ch" forName="wedge3" refType="w" fact="0.0956"/>
          <dgm:constr type="t" for="ch" forName="wedge3" refType="w" fact="0.0925"/>
          <dgm:constr type="w" for="ch" forName="wedge3" refType="w" fact="0.84"/>
          <dgm:constr type="h" for="ch" forName="wedge3" refType="h" fact="0.84"/>
          <dgm:constr type="l" for="ch" forName="dummy3a" refType="w" fact="0.9251"/>
          <dgm:constr type="t" for="ch" forName="dummy3a" refType="h" fact="0.6059"/>
          <dgm:constr type="l" for="ch" forName="dummy3b" refType="w" fact="0.6979"/>
          <dgm:constr type="t" for="ch" forName="dummy3b" refType="h" fact="0.8909"/>
          <dgm:constr type="l" for="ch" forName="wedge3Tx" refType="w" fact="0.635"/>
          <dgm:constr type="t" for="ch" forName="wedge3Tx" refType="h" fact="0.59"/>
          <dgm:constr type="w" for="ch" forName="wedge3Tx" refType="w" fact="0.2"/>
          <dgm:constr type="h" for="ch" forName="wedge3Tx" refType="h" fact="0.155"/>
          <dgm:constr type="l" for="ch" forName="wedge4" refType="w" fact="0.08"/>
          <dgm:constr type="t" for="ch" forName="wedge4" refType="h" fact="0.1"/>
          <dgm:constr type="w" for="ch" forName="wedge4" refType="w" fact="0.84"/>
          <dgm:constr type="h" for="ch" forName="wedge4" refType="h" fact="0.84"/>
          <dgm:constr type="l" for="ch" forName="dummy4a" refType="w" fact="0.6822"/>
          <dgm:constr type="t" for="ch" forName="dummy4a" refType="h" fact="0.8984"/>
          <dgm:constr type="l" for="ch" forName="dummy4b" refType="w" fact="0.3178"/>
          <dgm:constr type="t" for="ch" forName="dummy4b" refType="h" fact="0.8984"/>
          <dgm:constr type="l" for="ch" forName="wedge4Tx" refType="w" fact="0.4025"/>
          <dgm:constr type="t" for="ch" forName="wedge4Tx" refType="h" fact="0.76"/>
          <dgm:constr type="w" for="ch" forName="wedge4Tx" refType="w" fact="0.195"/>
          <dgm:constr type="h" for="ch" forName="wedge4Tx" refType="h" fact="0.14"/>
          <dgm:constr type="l" for="ch" forName="wedge5" refType="w" fact="0.0644"/>
          <dgm:constr type="t" for="ch" forName="wedge5" refType="h" fact="0.0925"/>
          <dgm:constr type="w" for="ch" forName="wedge5" refType="w" fact="0.84"/>
          <dgm:constr type="h" for="ch" forName="wedge5" refType="h" fact="0.84"/>
          <dgm:constr type="l" for="ch" forName="dummy5a" refType="w" fact="0.3021"/>
          <dgm:constr type="t" for="ch" forName="dummy5a" refType="h" fact="0.8909"/>
          <dgm:constr type="l" for="ch" forName="dummy5b" refType="w" fact="0.0749"/>
          <dgm:constr type="t" for="ch" forName="dummy5b" refType="h" fact="0.6059"/>
          <dgm:constr type="r" for="ch" forName="wedge5Tx" refType="w" fact="0.365"/>
          <dgm:constr type="t" for="ch" forName="wedge5Tx" refType="h" fact="0.59"/>
          <dgm:constr type="w" for="ch" forName="wedge5Tx" refType="w" fact="0.2"/>
          <dgm:constr type="h" for="ch" forName="wedge5Tx" refType="h" fact="0.155"/>
          <dgm:constr type="l" for="ch" forName="wedge6" refType="w" fact="0.0605"/>
          <dgm:constr type="t" for="ch" forName="wedge6" refType="h" fact="0.0755"/>
          <dgm:constr type="w" for="ch" forName="wedge6" refType="w" fact="0.84"/>
          <dgm:constr type="h" for="ch" forName="wedge6" refType="h" fact="0.84"/>
          <dgm:constr type="l" for="ch" forName="dummy6a" refType="w" fact="0.071"/>
          <dgm:constr type="t" for="ch" forName="dummy6a" refType="h" fact="0.589"/>
          <dgm:constr type="l" for="ch" forName="dummy6b" refType="w" fact="0.1521"/>
          <dgm:constr type="t" for="ch" forName="dummy6b" refType="h" fact="0.2337"/>
          <dgm:constr type="r" for="ch" forName="wedge6Tx" refType="w" fact="0.33"/>
          <dgm:constr type="t" for="ch" forName="wedge6Tx" refType="h" fact="0.38"/>
          <dgm:constr type="w" for="ch" forName="wedge6Tx" refType="w" fact="0.23"/>
          <dgm:constr type="h" for="ch" forName="wedge6Tx" refType="h" fact="0.14"/>
          <dgm:constr type="l" for="ch" forName="wedge7" refType="w" fact="0.0713"/>
          <dgm:constr type="t" for="ch" forName="wedge7" refType="h" fact="0.062"/>
          <dgm:constr type="w" for="ch" forName="wedge7" refType="w" fact="0.84"/>
          <dgm:constr type="h" for="ch" forName="wedge7" refType="h" fact="0.84"/>
          <dgm:constr type="l" for="ch" forName="dummy7a" refType="w" fact="0.163"/>
          <dgm:constr type="t" for="ch" forName="dummy7a" refType="h" fact="0.2201"/>
          <dgm:constr type="l" for="ch" forName="dummy7b" refType="w" fact="0.4913"/>
          <dgm:constr type="t" for="ch" forName="dummy7b" refType="h" fact="0.062"/>
          <dgm:constr type="r" for="ch" forName="wedge7Tx" refType="w" fact="0.47"/>
          <dgm:constr type="t" for="ch" forName="wedge7Tx" refType="h" fact="0.14"/>
          <dgm:constr type="w" for="ch" forName="wedge7Tx" refType="w" fact="0.2"/>
          <dgm:constr type="h" for="ch" forName="wedge7Tx" refType="h" fact="0.16"/>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h" for="ch" forName="arrowWedge6" refType="w" fact="0.08"/>
          <dgm:constr type="diam" for="ch" forName="arrowWedge6" refType="w" fact="0.84"/>
          <dgm:constr type="l" for="ch" forName="arrowWedge6" refType="w" fact="0.5"/>
          <dgm:constr type="t" for="ch" forName="arrowWedge6" refType="w" fact="0.5"/>
          <dgm:constr type="h" for="ch" forName="arrowWedge7" refType="w" fact="0.08"/>
          <dgm:constr type="diam" for="ch" forName="arrowWedge7" refType="w" fact="0.84"/>
          <dgm:constr type="l" for="ch" forName="arrowWedge7" refType="w" fact="0.5"/>
          <dgm:constr type="t" for="ch" forName="arrowWedge7" refType="w" fact="0.5"/>
          <dgm:constr type="primFontSz" for="ch" ptType="node" op="equ"/>
        </dgm:constrLst>
      </dgm:else>
    </dgm:choose>
    <dgm:ruleLst/>
    <dgm:choose name="Name8">
      <dgm:if name="Name9" axis="ch" ptType="node" func="cnt" op="gte" val="1">
        <dgm:layoutNode name="wedge1">
          <dgm:alg type="sp"/>
          <dgm:choose name="Name10">
            <dgm:if name="Name11" axis="ch" ptType="node" func="cnt" op="equ" val="1">
              <dgm:shape xmlns:r="http://schemas.openxmlformats.org/officeDocument/2006/relationships" type="ellipse" r:blip="">
                <dgm:adjLst/>
              </dgm:shape>
            </dgm:if>
            <dgm:if name="Name12" axis="ch" ptType="node" func="cnt" op="equ" val="2">
              <dgm:shape xmlns:r="http://schemas.openxmlformats.org/officeDocument/2006/relationships" type="pie" r:blip="">
                <dgm:adjLst>
                  <dgm:adj idx="1" val="270"/>
                  <dgm:adj idx="2" val="90"/>
                </dgm:adjLst>
              </dgm:shape>
            </dgm:if>
            <dgm:if name="Name13" axis="ch" ptType="node" func="cnt" op="equ" val="3">
              <dgm:shape xmlns:r="http://schemas.openxmlformats.org/officeDocument/2006/relationships" type="pie" r:blip="">
                <dgm:adjLst>
                  <dgm:adj idx="1" val="270"/>
                  <dgm:adj idx="2" val="30"/>
                </dgm:adjLst>
              </dgm:shape>
            </dgm:if>
            <dgm:if name="Name14" axis="ch" ptType="node" func="cnt" op="equ" val="4">
              <dgm:shape xmlns:r="http://schemas.openxmlformats.org/officeDocument/2006/relationships" type="pie" r:blip="">
                <dgm:adjLst>
                  <dgm:adj idx="1" val="270"/>
                  <dgm:adj idx="2" val="0"/>
                </dgm:adjLst>
              </dgm:shape>
            </dgm:if>
            <dgm:if name="Name15" axis="ch" ptType="node" func="cnt" op="equ" val="5">
              <dgm:shape xmlns:r="http://schemas.openxmlformats.org/officeDocument/2006/relationships" type="pie" r:blip="">
                <dgm:adjLst>
                  <dgm:adj idx="1" val="270"/>
                  <dgm:adj idx="2" val="342"/>
                </dgm:adjLst>
              </dgm:shape>
            </dgm:if>
            <dgm:if name="Name16" axis="ch" ptType="node" func="cnt" op="equ" val="6">
              <dgm:shape xmlns:r="http://schemas.openxmlformats.org/officeDocument/2006/relationships" type="pie" r:blip="">
                <dgm:adjLst>
                  <dgm:adj idx="1" val="270"/>
                  <dgm:adj idx="2" val="330"/>
                </dgm:adjLst>
              </dgm:shape>
            </dgm:if>
            <dgm:else name="Name17">
              <dgm:shape xmlns:r="http://schemas.openxmlformats.org/officeDocument/2006/relationships" type="pie" r:blip="">
                <dgm:adjLst>
                  <dgm:adj idx="1" val="270"/>
                  <dgm:adj idx="2" val="321.4286"/>
                </dgm:adjLst>
              </dgm:shape>
            </dgm:else>
          </dgm:choose>
          <dgm:choose name="Name18">
            <dgm:if name="Name19" func="var" arg="dir" op="equ" val="norm">
              <dgm:presOf axis="ch desOrSelf" ptType="node node" st="1 1" cnt="1 0"/>
            </dgm:if>
            <dgm:else name="Name20">
              <dgm:choose name="Name21">
                <dgm:if name="Name22" axis="ch" ptType="node" func="cnt" op="equ" val="1">
                  <dgm:presOf axis="ch desOrSelf" ptType="node node" st="1 1" cnt="1 0"/>
                </dgm:if>
                <dgm:if name="Name23" axis="ch" ptType="node" func="cnt" op="equ" val="2">
                  <dgm:presOf axis="ch desOrSelf" ptType="node node" st="2 1" cnt="1 0"/>
                </dgm:if>
                <dgm:if name="Name24" axis="ch" ptType="node" func="cnt" op="equ" val="3">
                  <dgm:presOf axis="ch desOrSelf" ptType="node node" st="3 1" cnt="1 0"/>
                </dgm:if>
                <dgm:if name="Name25" axis="ch" ptType="node" func="cnt" op="equ" val="4">
                  <dgm:presOf axis="ch desOrSelf" ptType="node node" st="4 1" cnt="1 0"/>
                </dgm:if>
                <dgm:if name="Name26" axis="ch" ptType="node" func="cnt" op="equ" val="5">
                  <dgm:presOf axis="ch desOrSelf" ptType="node node" st="5 1" cnt="1 0"/>
                </dgm:if>
                <dgm:if name="Name27" axis="ch" ptType="node" func="cnt" op="equ" val="6">
                  <dgm:presOf axis="ch desOrSelf" ptType="node node" st="6 1" cnt="1 0"/>
                </dgm:if>
                <dgm:else name="Name28">
                  <dgm:presOf axis="ch desOrSelf" ptType="node node" st="7 1" cnt="1 0"/>
                </dgm:else>
              </dgm:choose>
            </dgm:else>
          </dgm:choose>
          <dgm:constrLst/>
          <dgm:ruleLst/>
        </dgm:layoutNode>
        <dgm:layoutNode name="dummy1a" moveWith="wedge1">
          <dgm:alg type="sp"/>
          <dgm:shape xmlns:r="http://schemas.openxmlformats.org/officeDocument/2006/relationships" r:blip="">
            <dgm:adjLst/>
          </dgm:shape>
          <dgm:presOf/>
          <dgm:constrLst>
            <dgm:constr type="w" val="1"/>
            <dgm:constr type="h" val="1"/>
          </dgm:constrLst>
          <dgm:ruleLst/>
        </dgm:layoutNode>
        <dgm:layoutNode name="dummy1b" moveWith="wedge1">
          <dgm:alg type="sp"/>
          <dgm:shape xmlns:r="http://schemas.openxmlformats.org/officeDocument/2006/relationships" r:blip="">
            <dgm:adjLst/>
          </dgm:shape>
          <dgm:presOf/>
          <dgm:constrLst>
            <dgm:constr type="w" val="1"/>
            <dgm:constr type="h" val="1"/>
          </dgm:constrLst>
          <dgm:ruleLst/>
        </dgm:layoutNode>
        <dgm:layoutNode name="wedge1Tx" moveWith="wedge1">
          <dgm:varLst>
            <dgm:chMax val="0"/>
            <dgm:chPref val="0"/>
            <dgm:bulletEnabled val="1"/>
          </dgm:varLst>
          <dgm:alg type="tx"/>
          <dgm:shape xmlns:r="http://schemas.openxmlformats.org/officeDocument/2006/relationships" type="rect" r:blip="" hideGeom="1">
            <dgm:adjLst/>
          </dgm:shape>
          <dgm:choose name="Name29">
            <dgm:if name="Name30" func="var" arg="dir" op="equ" val="norm">
              <dgm:presOf axis="ch desOrSelf" ptType="node node" st="1 1" cnt="1 0"/>
            </dgm:if>
            <dgm:else name="Name31">
              <dgm:choose name="Name32">
                <dgm:if name="Name33" axis="ch" ptType="node" func="cnt" op="equ" val="1">
                  <dgm:presOf axis="ch desOrSelf" ptType="node node" st="1 1" cnt="1 0"/>
                </dgm:if>
                <dgm:if name="Name34" axis="ch" ptType="node" func="cnt" op="equ" val="2">
                  <dgm:presOf axis="ch desOrSelf" ptType="node node" st="2 1" cnt="1 0"/>
                </dgm:if>
                <dgm:if name="Name35" axis="ch" ptType="node" func="cnt" op="equ" val="3">
                  <dgm:presOf axis="ch desOrSelf" ptType="node node" st="3 1" cnt="1 0"/>
                </dgm:if>
                <dgm:if name="Name36" axis="ch" ptType="node" func="cnt" op="equ" val="4">
                  <dgm:presOf axis="ch desOrSelf" ptType="node node" st="4 1" cnt="1 0"/>
                </dgm:if>
                <dgm:if name="Name37" axis="ch" ptType="node" func="cnt" op="equ" val="5">
                  <dgm:presOf axis="ch desOrSelf" ptType="node node" st="5 1" cnt="1 0"/>
                </dgm:if>
                <dgm:if name="Name38" axis="ch" ptType="node" func="cnt" op="equ" val="6">
                  <dgm:presOf axis="ch desOrSelf" ptType="node node" st="6 1" cnt="1 0"/>
                </dgm:if>
                <dgm:else name="Name39">
                  <dgm:presOf axis="ch desOrSelf" ptType="node node" st="7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40"/>
    </dgm:choose>
    <dgm:choose name="Name41">
      <dgm:if name="Name42" axis="ch" ptType="node" func="cnt" op="gte" val="2">
        <dgm:layoutNode name="wedge2">
          <dgm:alg type="sp"/>
          <dgm:choose name="Name43">
            <dgm:if name="Name44" axis="ch" ptType="node" func="cnt" op="equ" val="2">
              <dgm:shape xmlns:r="http://schemas.openxmlformats.org/officeDocument/2006/relationships" type="pie" r:blip="">
                <dgm:adjLst>
                  <dgm:adj idx="1" val="90"/>
                  <dgm:adj idx="2" val="270"/>
                </dgm:adjLst>
              </dgm:shape>
            </dgm:if>
            <dgm:if name="Name45" axis="ch" ptType="node" func="cnt" op="equ" val="3">
              <dgm:shape xmlns:r="http://schemas.openxmlformats.org/officeDocument/2006/relationships" type="pie" r:blip="">
                <dgm:adjLst>
                  <dgm:adj idx="1" val="30"/>
                  <dgm:adj idx="2" val="150"/>
                </dgm:adjLst>
              </dgm:shape>
            </dgm:if>
            <dgm:if name="Name46" axis="ch" ptType="node" func="cnt" op="equ" val="4">
              <dgm:shape xmlns:r="http://schemas.openxmlformats.org/officeDocument/2006/relationships" type="pie" r:blip="">
                <dgm:adjLst>
                  <dgm:adj idx="1" val="0"/>
                  <dgm:adj idx="2" val="90"/>
                </dgm:adjLst>
              </dgm:shape>
            </dgm:if>
            <dgm:if name="Name47" axis="ch" ptType="node" func="cnt" op="equ" val="5">
              <dgm:shape xmlns:r="http://schemas.openxmlformats.org/officeDocument/2006/relationships" type="pie" r:blip="">
                <dgm:adjLst>
                  <dgm:adj idx="1" val="342"/>
                  <dgm:adj idx="2" val="54"/>
                </dgm:adjLst>
              </dgm:shape>
            </dgm:if>
            <dgm:if name="Name48" axis="ch" ptType="node" func="cnt" op="equ" val="6">
              <dgm:shape xmlns:r="http://schemas.openxmlformats.org/officeDocument/2006/relationships" type="pie" r:blip="">
                <dgm:adjLst>
                  <dgm:adj idx="1" val="330"/>
                  <dgm:adj idx="2" val="30"/>
                </dgm:adjLst>
              </dgm:shape>
            </dgm:if>
            <dgm:else name="Name49">
              <dgm:shape xmlns:r="http://schemas.openxmlformats.org/officeDocument/2006/relationships" type="pie" r:blip="">
                <dgm:adjLst>
                  <dgm:adj idx="1" val="321.4286"/>
                  <dgm:adj idx="2" val="12.85714"/>
                </dgm:adjLst>
              </dgm:shape>
            </dgm:else>
          </dgm:choose>
          <dgm:choose name="Name50">
            <dgm:if name="Name51" func="var" arg="dir" op="equ" val="norm">
              <dgm:presOf axis="ch desOrSelf" ptType="node node" st="2 1" cnt="1 0"/>
            </dgm:if>
            <dgm:else name="Name52">
              <dgm:choose name="Name53">
                <dgm:if name="Name54" axis="ch" ptType="node" func="cnt" op="equ" val="2">
                  <dgm:presOf axis="ch desOrSelf" ptType="node node" st="1 1" cnt="1 0"/>
                </dgm:if>
                <dgm:if name="Name55" axis="ch" ptType="node" func="cnt" op="equ" val="3">
                  <dgm:presOf axis="ch desOrSelf" ptType="node node" st="2 1" cnt="1 0"/>
                </dgm:if>
                <dgm:if name="Name56" axis="ch" ptType="node" func="cnt" op="equ" val="4">
                  <dgm:presOf axis="ch desOrSelf" ptType="node node" st="3 1" cnt="1 0"/>
                </dgm:if>
                <dgm:if name="Name57" axis="ch" ptType="node" func="cnt" op="equ" val="5">
                  <dgm:presOf axis="ch desOrSelf" ptType="node node" st="4 1" cnt="1 0"/>
                </dgm:if>
                <dgm:if name="Name58" axis="ch" ptType="node" func="cnt" op="equ" val="6">
                  <dgm:presOf axis="ch desOrSelf" ptType="node node" st="5 1" cnt="1 0"/>
                </dgm:if>
                <dgm:else name="Name59">
                  <dgm:presOf axis="ch desOrSelf" ptType="node node" st="6 1" cnt="1 0"/>
                </dgm:else>
              </dgm:choose>
            </dgm:else>
          </dgm:choose>
          <dgm:constrLst/>
          <dgm:ruleLst/>
        </dgm:layoutNode>
        <dgm:layoutNode name="dummy2a" moveWith="wedge2">
          <dgm:alg type="sp"/>
          <dgm:shape xmlns:r="http://schemas.openxmlformats.org/officeDocument/2006/relationships" r:blip="">
            <dgm:adjLst/>
          </dgm:shape>
          <dgm:presOf/>
          <dgm:constrLst>
            <dgm:constr type="w" val="1"/>
            <dgm:constr type="h" val="1"/>
          </dgm:constrLst>
          <dgm:ruleLst/>
        </dgm:layoutNode>
        <dgm:layoutNode name="dummy2b" moveWith="wedge2">
          <dgm:alg type="sp"/>
          <dgm:shape xmlns:r="http://schemas.openxmlformats.org/officeDocument/2006/relationships" r:blip="">
            <dgm:adjLst/>
          </dgm:shape>
          <dgm:presOf/>
          <dgm:constrLst>
            <dgm:constr type="w" val="1"/>
            <dgm:constr type="h" val="1"/>
          </dgm:constrLst>
          <dgm:ruleLst/>
        </dgm:layoutNode>
        <dgm:layoutNode name="wedge2Tx" moveWith="wedge2">
          <dgm:varLst>
            <dgm:chMax val="0"/>
            <dgm:chPref val="0"/>
            <dgm:bulletEnabled val="1"/>
          </dgm:varLst>
          <dgm:alg type="tx"/>
          <dgm:shape xmlns:r="http://schemas.openxmlformats.org/officeDocument/2006/relationships" type="rect" r:blip="" hideGeom="1">
            <dgm:adjLst/>
          </dgm:shape>
          <dgm:choose name="Name60">
            <dgm:if name="Name61" func="var" arg="dir" op="equ" val="norm">
              <dgm:presOf axis="ch desOrSelf" ptType="node node" st="2 1" cnt="1 0"/>
            </dgm:if>
            <dgm:else name="Name62">
              <dgm:choose name="Name63">
                <dgm:if name="Name64" axis="ch" ptType="node" func="cnt" op="equ" val="2">
                  <dgm:presOf axis="ch desOrSelf" ptType="node node" st="1 1" cnt="1 0"/>
                </dgm:if>
                <dgm:if name="Name65" axis="ch" ptType="node" func="cnt" op="equ" val="3">
                  <dgm:presOf axis="ch desOrSelf" ptType="node node" st="2 1" cnt="1 0"/>
                </dgm:if>
                <dgm:if name="Name66" axis="ch" ptType="node" func="cnt" op="equ" val="4">
                  <dgm:presOf axis="ch desOrSelf" ptType="node node" st="3 1" cnt="1 0"/>
                </dgm:if>
                <dgm:if name="Name67" axis="ch" ptType="node" func="cnt" op="equ" val="5">
                  <dgm:presOf axis="ch desOrSelf" ptType="node node" st="4 1" cnt="1 0"/>
                </dgm:if>
                <dgm:if name="Name68" axis="ch" ptType="node" func="cnt" op="equ" val="6">
                  <dgm:presOf axis="ch desOrSelf" ptType="node node" st="5 1" cnt="1 0"/>
                </dgm:if>
                <dgm:else name="Name69">
                  <dgm:presOf axis="ch desOrSelf" ptType="node node" st="6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70"/>
    </dgm:choose>
    <dgm:choose name="Name71">
      <dgm:if name="Name72" axis="ch" ptType="node" func="cnt" op="gte" val="3">
        <dgm:layoutNode name="wedge3">
          <dgm:alg type="sp"/>
          <dgm:choose name="Name73">
            <dgm:if name="Name74" axis="ch" ptType="node" func="cnt" op="equ" val="3">
              <dgm:shape xmlns:r="http://schemas.openxmlformats.org/officeDocument/2006/relationships" type="pie" r:blip="">
                <dgm:adjLst>
                  <dgm:adj idx="1" val="150"/>
                  <dgm:adj idx="2" val="270"/>
                </dgm:adjLst>
              </dgm:shape>
            </dgm:if>
            <dgm:if name="Name75" axis="ch" ptType="node" func="cnt" op="equ" val="4">
              <dgm:shape xmlns:r="http://schemas.openxmlformats.org/officeDocument/2006/relationships" type="pie" r:blip="">
                <dgm:adjLst>
                  <dgm:adj idx="1" val="90"/>
                  <dgm:adj idx="2" val="180"/>
                </dgm:adjLst>
              </dgm:shape>
            </dgm:if>
            <dgm:if name="Name76" axis="ch" ptType="node" func="cnt" op="equ" val="5">
              <dgm:shape xmlns:r="http://schemas.openxmlformats.org/officeDocument/2006/relationships" type="pie" r:blip="">
                <dgm:adjLst>
                  <dgm:adj idx="1" val="54"/>
                  <dgm:adj idx="2" val="126"/>
                </dgm:adjLst>
              </dgm:shape>
            </dgm:if>
            <dgm:if name="Name77" axis="ch" ptType="node" func="cnt" op="equ" val="6">
              <dgm:shape xmlns:r="http://schemas.openxmlformats.org/officeDocument/2006/relationships" type="pie" r:blip="">
                <dgm:adjLst>
                  <dgm:adj idx="1" val="30"/>
                  <dgm:adj idx="2" val="90"/>
                </dgm:adjLst>
              </dgm:shape>
            </dgm:if>
            <dgm:else name="Name78">
              <dgm:shape xmlns:r="http://schemas.openxmlformats.org/officeDocument/2006/relationships" type="pie" r:blip="">
                <dgm:adjLst>
                  <dgm:adj idx="1" val="12.85714"/>
                  <dgm:adj idx="2" val="64.28571"/>
                </dgm:adjLst>
              </dgm:shape>
            </dgm:else>
          </dgm:choose>
          <dgm:choose name="Name79">
            <dgm:if name="Name80" func="var" arg="dir" op="equ" val="norm">
              <dgm:presOf axis="ch desOrSelf" ptType="node node" st="3 1" cnt="1 0"/>
            </dgm:if>
            <dgm:else name="Name81">
              <dgm:choose name="Name82">
                <dgm:if name="Name83" axis="ch" ptType="node" func="cnt" op="equ" val="3">
                  <dgm:presOf axis="ch desOrSelf" ptType="node node" st="1 1" cnt="1 0"/>
                </dgm:if>
                <dgm:if name="Name84" axis="ch" ptType="node" func="cnt" op="equ" val="4">
                  <dgm:presOf axis="ch desOrSelf" ptType="node node" st="2 1" cnt="1 0"/>
                </dgm:if>
                <dgm:if name="Name85" axis="ch" ptType="node" func="cnt" op="equ" val="5">
                  <dgm:presOf axis="ch desOrSelf" ptType="node node" st="3 1" cnt="1 0"/>
                </dgm:if>
                <dgm:if name="Name86" axis="ch" ptType="node" func="cnt" op="equ" val="6">
                  <dgm:presOf axis="ch desOrSelf" ptType="node node" st="4 1" cnt="1 0"/>
                </dgm:if>
                <dgm:else name="Name87">
                  <dgm:presOf axis="ch desOrSelf" ptType="node node" st="5 1" cnt="1 0"/>
                </dgm:else>
              </dgm:choose>
            </dgm:else>
          </dgm:choose>
          <dgm:constrLst/>
          <dgm:ruleLst/>
        </dgm:layoutNode>
        <dgm:layoutNode name="dummy3a" moveWith="wedge3">
          <dgm:alg type="sp"/>
          <dgm:shape xmlns:r="http://schemas.openxmlformats.org/officeDocument/2006/relationships" r:blip="">
            <dgm:adjLst/>
          </dgm:shape>
          <dgm:presOf/>
          <dgm:constrLst>
            <dgm:constr type="w" val="1"/>
            <dgm:constr type="h" val="1"/>
          </dgm:constrLst>
          <dgm:ruleLst/>
        </dgm:layoutNode>
        <dgm:layoutNode name="dummy3b" moveWith="wedge3">
          <dgm:alg type="sp"/>
          <dgm:shape xmlns:r="http://schemas.openxmlformats.org/officeDocument/2006/relationships" r:blip="">
            <dgm:adjLst/>
          </dgm:shape>
          <dgm:presOf/>
          <dgm:constrLst>
            <dgm:constr type="w" val="1"/>
            <dgm:constr type="h" val="1"/>
          </dgm:constrLst>
          <dgm:ruleLst/>
        </dgm:layoutNode>
        <dgm:layoutNode name="wedge3Tx" moveWith="wedge3">
          <dgm:varLst>
            <dgm:chMax val="0"/>
            <dgm:chPref val="0"/>
            <dgm:bulletEnabled val="1"/>
          </dgm:varLst>
          <dgm:alg type="tx"/>
          <dgm:shape xmlns:r="http://schemas.openxmlformats.org/officeDocument/2006/relationships" type="rect" r:blip="" hideGeom="1">
            <dgm:adjLst/>
          </dgm:shape>
          <dgm:choose name="Name88">
            <dgm:if name="Name89" func="var" arg="dir" op="equ" val="norm">
              <dgm:presOf axis="ch desOrSelf" ptType="node node" st="3 1" cnt="1 0"/>
            </dgm:if>
            <dgm:else name="Name90">
              <dgm:choose name="Name91">
                <dgm:if name="Name92" axis="ch" ptType="node" func="cnt" op="equ" val="3">
                  <dgm:presOf axis="ch desOrSelf" ptType="node node" st="1 1" cnt="1 0"/>
                </dgm:if>
                <dgm:if name="Name93" axis="ch" ptType="node" func="cnt" op="equ" val="4">
                  <dgm:presOf axis="ch desOrSelf" ptType="node node" st="2 1" cnt="1 0"/>
                </dgm:if>
                <dgm:if name="Name94" axis="ch" ptType="node" func="cnt" op="equ" val="5">
                  <dgm:presOf axis="ch desOrSelf" ptType="node node" st="3 1" cnt="1 0"/>
                </dgm:if>
                <dgm:if name="Name95" axis="ch" ptType="node" func="cnt" op="equ" val="6">
                  <dgm:presOf axis="ch desOrSelf" ptType="node node" st="4 1" cnt="1 0"/>
                </dgm:if>
                <dgm:else name="Name96">
                  <dgm:presOf axis="ch desOrSelf" ptType="node node" st="5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97"/>
    </dgm:choose>
    <dgm:choose name="Name98">
      <dgm:if name="Name99" axis="ch" ptType="node" func="cnt" op="gte" val="4">
        <dgm:layoutNode name="wedge4">
          <dgm:alg type="sp"/>
          <dgm:choose name="Name100">
            <dgm:if name="Name101" axis="ch" ptType="node" func="cnt" op="equ" val="4">
              <dgm:shape xmlns:r="http://schemas.openxmlformats.org/officeDocument/2006/relationships" type="pie" r:blip="">
                <dgm:adjLst>
                  <dgm:adj idx="1" val="180"/>
                  <dgm:adj idx="2" val="270"/>
                </dgm:adjLst>
              </dgm:shape>
            </dgm:if>
            <dgm:if name="Name102" axis="ch" ptType="node" func="cnt" op="equ" val="5">
              <dgm:shape xmlns:r="http://schemas.openxmlformats.org/officeDocument/2006/relationships" type="pie" r:blip="">
                <dgm:adjLst>
                  <dgm:adj idx="1" val="126"/>
                  <dgm:adj idx="2" val="198"/>
                </dgm:adjLst>
              </dgm:shape>
            </dgm:if>
            <dgm:if name="Name103" axis="ch" ptType="node" func="cnt" op="equ" val="6">
              <dgm:shape xmlns:r="http://schemas.openxmlformats.org/officeDocument/2006/relationships" type="pie" r:blip="">
                <dgm:adjLst>
                  <dgm:adj idx="1" val="90"/>
                  <dgm:adj idx="2" val="150"/>
                </dgm:adjLst>
              </dgm:shape>
            </dgm:if>
            <dgm:else name="Name104">
              <dgm:shape xmlns:r="http://schemas.openxmlformats.org/officeDocument/2006/relationships" type="pie" r:blip="">
                <dgm:adjLst>
                  <dgm:adj idx="1" val="64.2871"/>
                  <dgm:adj idx="2" val="115.7143"/>
                </dgm:adjLst>
              </dgm:shape>
            </dgm:else>
          </dgm:choose>
          <dgm:choose name="Name105">
            <dgm:if name="Name106" func="var" arg="dir" op="equ" val="norm">
              <dgm:presOf axis="ch desOrSelf" ptType="node node" st="4 1" cnt="1 0"/>
            </dgm:if>
            <dgm:else name="Name107">
              <dgm:choose name="Name108">
                <dgm:if name="Name109" axis="ch" ptType="node" func="cnt" op="equ" val="4">
                  <dgm:presOf axis="ch desOrSelf" ptType="node node" st="1 1" cnt="1 0"/>
                </dgm:if>
                <dgm:if name="Name110" axis="ch" ptType="node" func="cnt" op="equ" val="5">
                  <dgm:presOf axis="ch desOrSelf" ptType="node node" st="2 1" cnt="1 0"/>
                </dgm:if>
                <dgm:if name="Name111" axis="ch" ptType="node" func="cnt" op="equ" val="6">
                  <dgm:presOf axis="ch desOrSelf" ptType="node node" st="3 1" cnt="1 0"/>
                </dgm:if>
                <dgm:else name="Name112">
                  <dgm:presOf axis="ch desOrSelf" ptType="node node" st="4 1" cnt="1 0"/>
                </dgm:else>
              </dgm:choose>
            </dgm:else>
          </dgm:choose>
          <dgm:constrLst/>
          <dgm:ruleLst/>
        </dgm:layoutNode>
        <dgm:layoutNode name="dummy4a" moveWith="wedge4">
          <dgm:alg type="sp"/>
          <dgm:shape xmlns:r="http://schemas.openxmlformats.org/officeDocument/2006/relationships" r:blip="">
            <dgm:adjLst/>
          </dgm:shape>
          <dgm:presOf/>
          <dgm:constrLst>
            <dgm:constr type="w" val="1"/>
            <dgm:constr type="h" val="1"/>
          </dgm:constrLst>
          <dgm:ruleLst/>
        </dgm:layoutNode>
        <dgm:layoutNode name="dummy4b" moveWith="wedge4">
          <dgm:alg type="sp"/>
          <dgm:shape xmlns:r="http://schemas.openxmlformats.org/officeDocument/2006/relationships" r:blip="">
            <dgm:adjLst/>
          </dgm:shape>
          <dgm:presOf/>
          <dgm:constrLst>
            <dgm:constr type="w" val="1"/>
            <dgm:constr type="h" val="1"/>
          </dgm:constrLst>
          <dgm:ruleLst/>
        </dgm:layoutNode>
        <dgm:layoutNode name="wedge4Tx" moveWith="wedge4">
          <dgm:varLst>
            <dgm:chMax val="0"/>
            <dgm:chPref val="0"/>
            <dgm:bulletEnabled val="1"/>
          </dgm:varLst>
          <dgm:alg type="tx"/>
          <dgm:shape xmlns:r="http://schemas.openxmlformats.org/officeDocument/2006/relationships" type="rect" r:blip="" hideGeom="1">
            <dgm:adjLst/>
          </dgm:shape>
          <dgm:choose name="Name113">
            <dgm:if name="Name114" func="var" arg="dir" op="equ" val="norm">
              <dgm:presOf axis="ch desOrSelf" ptType="node node" st="4 1" cnt="1 0"/>
            </dgm:if>
            <dgm:else name="Name115">
              <dgm:choose name="Name116">
                <dgm:if name="Name117" axis="ch" ptType="node" func="cnt" op="equ" val="4">
                  <dgm:presOf axis="ch desOrSelf" ptType="node node" st="1 1" cnt="1 0"/>
                </dgm:if>
                <dgm:if name="Name118" axis="ch" ptType="node" func="cnt" op="equ" val="5">
                  <dgm:presOf axis="ch desOrSelf" ptType="node node" st="2 1" cnt="1 0"/>
                </dgm:if>
                <dgm:if name="Name119" axis="ch" ptType="node" func="cnt" op="equ" val="6">
                  <dgm:presOf axis="ch desOrSelf" ptType="node node" st="3 1" cnt="1 0"/>
                </dgm:if>
                <dgm:else name="Name120">
                  <dgm:presOf axis="ch desOrSelf" ptType="node node" st="4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21"/>
    </dgm:choose>
    <dgm:choose name="Name122">
      <dgm:if name="Name123" axis="ch" ptType="node" func="cnt" op="gte" val="5">
        <dgm:layoutNode name="wedge5">
          <dgm:alg type="sp"/>
          <dgm:choose name="Name124">
            <dgm:if name="Name125" axis="ch" ptType="node" func="cnt" op="equ" val="5">
              <dgm:shape xmlns:r="http://schemas.openxmlformats.org/officeDocument/2006/relationships" type="pie" r:blip="">
                <dgm:adjLst>
                  <dgm:adj idx="1" val="198"/>
                  <dgm:adj idx="2" val="270"/>
                </dgm:adjLst>
              </dgm:shape>
            </dgm:if>
            <dgm:if name="Name126" axis="ch" ptType="node" func="cnt" op="equ" val="6">
              <dgm:shape xmlns:r="http://schemas.openxmlformats.org/officeDocument/2006/relationships" type="pie" r:blip="">
                <dgm:adjLst>
                  <dgm:adj idx="1" val="150"/>
                  <dgm:adj idx="2" val="210"/>
                </dgm:adjLst>
              </dgm:shape>
            </dgm:if>
            <dgm:else name="Name127">
              <dgm:shape xmlns:r="http://schemas.openxmlformats.org/officeDocument/2006/relationships" type="pie" r:blip="">
                <dgm:adjLst>
                  <dgm:adj idx="1" val="115.7143"/>
                  <dgm:adj idx="2" val="167.1429"/>
                </dgm:adjLst>
              </dgm:shape>
            </dgm:else>
          </dgm:choose>
          <dgm:choose name="Name128">
            <dgm:if name="Name129" func="var" arg="dir" op="equ" val="norm">
              <dgm:presOf axis="ch desOrSelf" ptType="node node" st="5 1" cnt="1 0"/>
            </dgm:if>
            <dgm:else name="Name130">
              <dgm:choose name="Name131">
                <dgm:if name="Name132" axis="ch" ptType="node" func="cnt" op="equ" val="5">
                  <dgm:presOf axis="ch desOrSelf" ptType="node node" st="1 1" cnt="1 0"/>
                </dgm:if>
                <dgm:if name="Name133" axis="ch" ptType="node" func="cnt" op="equ" val="6">
                  <dgm:presOf axis="ch desOrSelf" ptType="node node" st="2 1" cnt="1 0"/>
                </dgm:if>
                <dgm:else name="Name134">
                  <dgm:presOf axis="ch desOrSelf" ptType="node node" st="3 1" cnt="1 0"/>
                </dgm:else>
              </dgm:choose>
            </dgm:else>
          </dgm:choose>
          <dgm:constrLst/>
          <dgm:ruleLst/>
        </dgm:layoutNode>
        <dgm:layoutNode name="dummy5a" moveWith="wedge5">
          <dgm:alg type="sp"/>
          <dgm:shape xmlns:r="http://schemas.openxmlformats.org/officeDocument/2006/relationships" r:blip="">
            <dgm:adjLst/>
          </dgm:shape>
          <dgm:presOf/>
          <dgm:constrLst>
            <dgm:constr type="w" val="1"/>
            <dgm:constr type="h" val="1"/>
          </dgm:constrLst>
          <dgm:ruleLst/>
        </dgm:layoutNode>
        <dgm:layoutNode name="dummy5b" moveWith="wedge5">
          <dgm:alg type="sp"/>
          <dgm:shape xmlns:r="http://schemas.openxmlformats.org/officeDocument/2006/relationships" r:blip="">
            <dgm:adjLst/>
          </dgm:shape>
          <dgm:presOf/>
          <dgm:constrLst>
            <dgm:constr type="w" val="1"/>
            <dgm:constr type="h" val="1"/>
          </dgm:constrLst>
          <dgm:ruleLst/>
        </dgm:layoutNode>
        <dgm:layoutNode name="wedge5Tx" moveWith="wedge5">
          <dgm:varLst>
            <dgm:chMax val="0"/>
            <dgm:chPref val="0"/>
            <dgm:bulletEnabled val="1"/>
          </dgm:varLst>
          <dgm:alg type="tx"/>
          <dgm:shape xmlns:r="http://schemas.openxmlformats.org/officeDocument/2006/relationships" type="rect" r:blip="" hideGeom="1">
            <dgm:adjLst/>
          </dgm:shape>
          <dgm:choose name="Name135">
            <dgm:if name="Name136" func="var" arg="dir" op="equ" val="norm">
              <dgm:presOf axis="ch desOrSelf" ptType="node node" st="5 1" cnt="1 0"/>
            </dgm:if>
            <dgm:else name="Name137">
              <dgm:choose name="Name138">
                <dgm:if name="Name139" axis="ch" ptType="node" func="cnt" op="equ" val="5">
                  <dgm:presOf axis="ch desOrSelf" ptType="node node" st="1 1" cnt="1 0"/>
                </dgm:if>
                <dgm:if name="Name140" axis="ch" ptType="node" func="cnt" op="equ" val="6">
                  <dgm:presOf axis="ch desOrSelf" ptType="node node" st="2 1" cnt="1 0"/>
                </dgm:if>
                <dgm:else name="Name141">
                  <dgm:presOf axis="ch desOrSelf" ptType="node node" st="3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42"/>
    </dgm:choose>
    <dgm:choose name="Name143">
      <dgm:if name="Name144" axis="ch" ptType="node" func="cnt" op="gte" val="6">
        <dgm:layoutNode name="wedge6">
          <dgm:alg type="sp"/>
          <dgm:choose name="Name145">
            <dgm:if name="Name146" axis="ch" ptType="node" func="cnt" op="equ" val="6">
              <dgm:shape xmlns:r="http://schemas.openxmlformats.org/officeDocument/2006/relationships" type="pie" r:blip="">
                <dgm:adjLst>
                  <dgm:adj idx="1" val="210"/>
                  <dgm:adj idx="2" val="270"/>
                </dgm:adjLst>
              </dgm:shape>
            </dgm:if>
            <dgm:else name="Name147">
              <dgm:shape xmlns:r="http://schemas.openxmlformats.org/officeDocument/2006/relationships" type="pie" r:blip="">
                <dgm:adjLst>
                  <dgm:adj idx="1" val="167.1429"/>
                  <dgm:adj idx="2" val="218.5714"/>
                </dgm:adjLst>
              </dgm:shape>
            </dgm:else>
          </dgm:choose>
          <dgm:choose name="Name148">
            <dgm:if name="Name149" func="var" arg="dir" op="equ" val="norm">
              <dgm:presOf axis="ch desOrSelf" ptType="node node" st="6 1" cnt="1 0"/>
            </dgm:if>
            <dgm:else name="Name150">
              <dgm:choose name="Name151">
                <dgm:if name="Name152" axis="ch" ptType="node" func="cnt" op="equ" val="6">
                  <dgm:presOf axis="ch desOrSelf" ptType="node node" st="1 1" cnt="1 0"/>
                </dgm:if>
                <dgm:else name="Name153">
                  <dgm:presOf axis="ch desOrSelf" ptType="node node" st="2 1" cnt="1 0"/>
                </dgm:else>
              </dgm:choose>
            </dgm:else>
          </dgm:choose>
          <dgm:constrLst/>
          <dgm:ruleLst/>
        </dgm:layoutNode>
        <dgm:layoutNode name="dummy6a" moveWith="wedge6">
          <dgm:alg type="sp"/>
          <dgm:shape xmlns:r="http://schemas.openxmlformats.org/officeDocument/2006/relationships" r:blip="">
            <dgm:adjLst/>
          </dgm:shape>
          <dgm:presOf/>
          <dgm:constrLst>
            <dgm:constr type="w" val="1"/>
            <dgm:constr type="h" val="1"/>
          </dgm:constrLst>
          <dgm:ruleLst/>
        </dgm:layoutNode>
        <dgm:layoutNode name="dummy6b" moveWith="wedge6">
          <dgm:alg type="sp"/>
          <dgm:shape xmlns:r="http://schemas.openxmlformats.org/officeDocument/2006/relationships" r:blip="">
            <dgm:adjLst/>
          </dgm:shape>
          <dgm:presOf/>
          <dgm:constrLst>
            <dgm:constr type="w" val="1"/>
            <dgm:constr type="h" val="1"/>
          </dgm:constrLst>
          <dgm:ruleLst/>
        </dgm:layoutNode>
        <dgm:layoutNode name="wedge6Tx" moveWith="wedge6">
          <dgm:varLst>
            <dgm:chMax val="0"/>
            <dgm:chPref val="0"/>
            <dgm:bulletEnabled val="1"/>
          </dgm:varLst>
          <dgm:alg type="tx"/>
          <dgm:shape xmlns:r="http://schemas.openxmlformats.org/officeDocument/2006/relationships" type="rect" r:blip="" hideGeom="1">
            <dgm:adjLst/>
          </dgm:shape>
          <dgm:choose name="Name154">
            <dgm:if name="Name155" func="var" arg="dir" op="equ" val="norm">
              <dgm:presOf axis="ch desOrSelf" ptType="node node" st="6 1" cnt="1 0"/>
            </dgm:if>
            <dgm:else name="Name156">
              <dgm:choose name="Name157">
                <dgm:if name="Name158" axis="ch" ptType="node" func="cnt" op="equ" val="6">
                  <dgm:presOf axis="ch desOrSelf" ptType="node node" st="1 1" cnt="1 0"/>
                </dgm:if>
                <dgm:else name="Name159">
                  <dgm:presOf axis="ch desOrSelf" ptType="node node" st="2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60"/>
    </dgm:choose>
    <dgm:choose name="Name161">
      <dgm:if name="Name162" axis="ch" ptType="node" func="cnt" op="gte" val="7">
        <dgm:layoutNode name="wedge7">
          <dgm:alg type="sp"/>
          <dgm:shape xmlns:r="http://schemas.openxmlformats.org/officeDocument/2006/relationships" type="pie" r:blip="">
            <dgm:adjLst>
              <dgm:adj idx="1" val="218.5714"/>
              <dgm:adj idx="2" val="270"/>
            </dgm:adjLst>
          </dgm:shape>
          <dgm:choose name="Name163">
            <dgm:if name="Name164" func="var" arg="dir" op="equ" val="norm">
              <dgm:presOf axis="ch desOrSelf" ptType="node node" st="7 1" cnt="1 0"/>
            </dgm:if>
            <dgm:else name="Name165">
              <dgm:presOf axis="ch desOrSelf" ptType="node node" st="1 1" cnt="1 0"/>
            </dgm:else>
          </dgm:choose>
          <dgm:constrLst/>
          <dgm:ruleLst/>
        </dgm:layoutNode>
        <dgm:layoutNode name="dummy7a" moveWith="wedge7">
          <dgm:alg type="sp"/>
          <dgm:shape xmlns:r="http://schemas.openxmlformats.org/officeDocument/2006/relationships" r:blip="">
            <dgm:adjLst/>
          </dgm:shape>
          <dgm:presOf/>
          <dgm:constrLst>
            <dgm:constr type="w" val="1"/>
            <dgm:constr type="h" val="1"/>
          </dgm:constrLst>
          <dgm:ruleLst/>
        </dgm:layoutNode>
        <dgm:layoutNode name="dummy7b" moveWith="wedge7">
          <dgm:alg type="sp"/>
          <dgm:shape xmlns:r="http://schemas.openxmlformats.org/officeDocument/2006/relationships" r:blip="">
            <dgm:adjLst/>
          </dgm:shape>
          <dgm:presOf/>
          <dgm:constrLst>
            <dgm:constr type="w" val="1"/>
            <dgm:constr type="h" val="1"/>
          </dgm:constrLst>
          <dgm:ruleLst/>
        </dgm:layoutNode>
        <dgm:layoutNode name="wedge7Tx" moveWith="wedge7">
          <dgm:varLst>
            <dgm:chMax val="0"/>
            <dgm:chPref val="0"/>
            <dgm:bulletEnabled val="1"/>
          </dgm:varLst>
          <dgm:alg type="tx"/>
          <dgm:shape xmlns:r="http://schemas.openxmlformats.org/officeDocument/2006/relationships" type="rect" r:blip="" hideGeom="1">
            <dgm:adjLst/>
          </dgm:shape>
          <dgm:choose name="Name166">
            <dgm:if name="Name167" func="var" arg="dir" op="equ" val="norm">
              <dgm:presOf axis="ch desOrSelf" ptType="node node" st="7 1" cnt="1 0"/>
            </dgm:if>
            <dgm:else name="Name168">
              <dgm:presOf axis="ch desOrSelf" ptType="node node" st="1 1" cnt="1 0"/>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69"/>
    </dgm:choose>
    <dgm:choose name="Name170">
      <dgm:if name="Name171" axis="ch" ptType="node" func="cnt" op="equ" val="1">
        <dgm:forEach name="Name172" axis="ch" ptType="sibTrans" hideLastTrans="0" cnt="1">
          <dgm:layoutNode name="arrowWedge1single" styleLbl="fgSibTrans2D1">
            <dgm:choose name="Name173">
              <dgm:if name="Name174" func="var" arg="dir" op="equ" val="norm">
                <dgm:alg type="conn">
                  <dgm:param type="connRout" val="longCurve"/>
                  <dgm:param type="srcNode" val="dummy1a"/>
                  <dgm:param type="dstNode" val="dummy1b"/>
                  <dgm:param type="begPts" val="tL"/>
                  <dgm:param type="endPts" val="tR"/>
                  <dgm:param type="begSty" val="arr"/>
                  <dgm:param type="endSty" val="noArr"/>
                </dgm:alg>
              </dgm:if>
              <dgm:else name="Name175">
                <dgm:alg type="conn">
                  <dgm:param type="connRout" val="longCurve"/>
                  <dgm:param type="srcNode" val="dummy1a"/>
                  <dgm:param type="dstNode" val="dummy1b"/>
                  <dgm:param type="begPts" val="tL"/>
                  <dgm:param type="endPts" val="tR"/>
                  <dgm:param type="begSty" val="noArr"/>
                  <dgm:param type="endSty" val="arr"/>
                </dgm:alg>
              </dgm:else>
            </dgm:choose>
            <dgm:shape xmlns:r="http://schemas.openxmlformats.org/officeDocument/2006/relationships" type="conn" r:blip="">
              <dgm:adjLst/>
            </dgm:shape>
            <dgm:presOf/>
            <dgm:constrLst>
              <dgm:constr type="w" val="1"/>
              <dgm:constr type="begPad"/>
              <dgm:constr type="endPad"/>
            </dgm:constrLst>
            <dgm:ruleLst/>
          </dgm:layoutNode>
        </dgm:forEach>
      </dgm:if>
      <dgm:if name="Name176" axis="ch" ptType="node" func="cnt" op="gte" val="2">
        <dgm:forEach name="Name177" axis="ch" ptType="sibTrans" hideLastTrans="0" cnt="1">
          <dgm:layoutNode name="arrowWedge1" styleLbl="fgSibTrans2D1">
            <dgm:choose name="Name178">
              <dgm:if name="Name179" func="var" arg="dir" op="equ" val="norm">
                <dgm:alg type="conn">
                  <dgm:param type="connRout" val="curve"/>
                  <dgm:param type="srcNode" val="dummy1a"/>
                  <dgm:param type="dstNode" val="dummy1b"/>
                  <dgm:param type="begPts" val="tL"/>
                  <dgm:param type="endPts" val="tL"/>
                  <dgm:param type="begSty" val="noArr"/>
                  <dgm:param type="endSty" val="arr"/>
                </dgm:alg>
              </dgm:if>
              <dgm:else name="Name180">
                <dgm:alg type="conn">
                  <dgm:param type="connRout" val="curve"/>
                  <dgm:param type="srcNode" val="dummy1a"/>
                  <dgm:param type="dstNode" val="dummy1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if>
      <dgm:else name="Name181"/>
    </dgm:choose>
    <dgm:forEach name="Name182" axis="ch" ptType="sibTrans" hideLastTrans="0" st="2" cnt="1">
      <dgm:layoutNode name="arrowWedge2" styleLbl="fgSibTrans2D1">
        <dgm:choose name="Name183">
          <dgm:if name="Name184" func="var" arg="dir" op="equ" val="norm">
            <dgm:alg type="conn">
              <dgm:param type="connRout" val="curve"/>
              <dgm:param type="srcNode" val="dummy2a"/>
              <dgm:param type="dstNode" val="dummy2b"/>
              <dgm:param type="begPts" val="tL"/>
              <dgm:param type="endPts" val="tL"/>
              <dgm:param type="begSty" val="noArr"/>
              <dgm:param type="endSty" val="arr"/>
            </dgm:alg>
          </dgm:if>
          <dgm:else name="Name185">
            <dgm:alg type="conn">
              <dgm:param type="connRout" val="curve"/>
              <dgm:param type="srcNode" val="dummy2a"/>
              <dgm:param type="dstNode" val="dummy2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86" axis="ch" ptType="sibTrans" hideLastTrans="0" st="3" cnt="1">
      <dgm:layoutNode name="arrowWedge3" styleLbl="fgSibTrans2D1">
        <dgm:choose name="Name187">
          <dgm:if name="Name188" func="var" arg="dir" op="equ" val="norm">
            <dgm:alg type="conn">
              <dgm:param type="connRout" val="curve"/>
              <dgm:param type="srcNode" val="dummy3a"/>
              <dgm:param type="dstNode" val="dummy3b"/>
              <dgm:param type="begPts" val="tL"/>
              <dgm:param type="endPts" val="tL"/>
              <dgm:param type="begSty" val="noArr"/>
              <dgm:param type="endSty" val="arr"/>
            </dgm:alg>
          </dgm:if>
          <dgm:else name="Name189">
            <dgm:alg type="conn">
              <dgm:param type="connRout" val="curve"/>
              <dgm:param type="srcNode" val="dummy3a"/>
              <dgm:param type="dstNode" val="dummy3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0" axis="ch" ptType="sibTrans" hideLastTrans="0" st="4" cnt="1">
      <dgm:layoutNode name="arrowWedge4" styleLbl="fgSibTrans2D1">
        <dgm:choose name="Name191">
          <dgm:if name="Name192" func="var" arg="dir" op="equ" val="norm">
            <dgm:alg type="conn">
              <dgm:param type="connRout" val="curve"/>
              <dgm:param type="srcNode" val="dummy4a"/>
              <dgm:param type="dstNode" val="dummy4b"/>
              <dgm:param type="begPts" val="tL"/>
              <dgm:param type="endPts" val="tL"/>
              <dgm:param type="begSty" val="noArr"/>
              <dgm:param type="endSty" val="arr"/>
            </dgm:alg>
          </dgm:if>
          <dgm:else name="Name193">
            <dgm:alg type="conn">
              <dgm:param type="connRout" val="curve"/>
              <dgm:param type="srcNode" val="dummy4a"/>
              <dgm:param type="dstNode" val="dummy4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4" axis="ch" ptType="sibTrans" hideLastTrans="0" st="5" cnt="1">
      <dgm:layoutNode name="arrowWedge5" styleLbl="fgSibTrans2D1">
        <dgm:choose name="Name195">
          <dgm:if name="Name196" func="var" arg="dir" op="equ" val="norm">
            <dgm:alg type="conn">
              <dgm:param type="connRout" val="curve"/>
              <dgm:param type="srcNode" val="dummy5a"/>
              <dgm:param type="dstNode" val="dummy5b"/>
              <dgm:param type="begPts" val="tL"/>
              <dgm:param type="endPts" val="tL"/>
              <dgm:param type="begSty" val="noArr"/>
              <dgm:param type="endSty" val="arr"/>
            </dgm:alg>
          </dgm:if>
          <dgm:else name="Name197">
            <dgm:alg type="conn">
              <dgm:param type="connRout" val="curve"/>
              <dgm:param type="srcNode" val="dummy5a"/>
              <dgm:param type="dstNode" val="dummy5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8" axis="ch" ptType="sibTrans" hideLastTrans="0" st="6" cnt="1">
      <dgm:layoutNode name="arrowWedge6" styleLbl="fgSibTrans2D1">
        <dgm:choose name="Name199">
          <dgm:if name="Name200" func="var" arg="dir" op="equ" val="norm">
            <dgm:alg type="conn">
              <dgm:param type="connRout" val="curve"/>
              <dgm:param type="srcNode" val="dummy6a"/>
              <dgm:param type="dstNode" val="dummy6b"/>
              <dgm:param type="begPts" val="tL"/>
              <dgm:param type="endPts" val="tL"/>
              <dgm:param type="begSty" val="noArr"/>
              <dgm:param type="endSty" val="arr"/>
            </dgm:alg>
          </dgm:if>
          <dgm:else name="Name201">
            <dgm:alg type="conn">
              <dgm:param type="connRout" val="curve"/>
              <dgm:param type="srcNode" val="dummy6a"/>
              <dgm:param type="dstNode" val="dummy6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202" axis="ch" ptType="sibTrans" hideLastTrans="0" st="7" cnt="1">
      <dgm:layoutNode name="arrowWedge7" styleLbl="fgSibTrans2D1">
        <dgm:choose name="Name203">
          <dgm:if name="Name204" func="var" arg="dir" op="equ" val="norm">
            <dgm:alg type="conn">
              <dgm:param type="connRout" val="curve"/>
              <dgm:param type="srcNode" val="dummy7a"/>
              <dgm:param type="dstNode" val="dummy7b"/>
              <dgm:param type="begPts" val="tL"/>
              <dgm:param type="endPts" val="tL"/>
              <dgm:param type="begSty" val="noArr"/>
              <dgm:param type="endSty" val="arr"/>
            </dgm:alg>
          </dgm:if>
          <dgm:else name="Name205">
            <dgm:alg type="conn">
              <dgm:param type="connRout" val="curve"/>
              <dgm:param type="srcNode" val="dummy7a"/>
              <dgm:param type="dstNode" val="dummy7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MX"/>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02D341E-2D35-4D19-A2AF-AB343057C059}" type="datetimeFigureOut">
              <a:rPr lang="es-MX" smtClean="0"/>
              <a:t>13/08/2018</a:t>
            </a:fld>
            <a:endParaRPr lang="es-MX"/>
          </a:p>
        </p:txBody>
      </p:sp>
      <p:sp>
        <p:nvSpPr>
          <p:cNvPr id="4" name="Marcador de imagen d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s-MX"/>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MX"/>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A7D5889-C5C1-4705-ADAA-1E5B5501FA6F}" type="slidenum">
              <a:rPr lang="es-MX" smtClean="0"/>
              <a:t>‹Nº›</a:t>
            </a:fld>
            <a:endParaRPr lang="es-MX"/>
          </a:p>
        </p:txBody>
      </p:sp>
    </p:spTree>
    <p:extLst>
      <p:ext uri="{BB962C8B-B14F-4D97-AF65-F5344CB8AC3E}">
        <p14:creationId xmlns:p14="http://schemas.microsoft.com/office/powerpoint/2010/main" val="418928225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dirty="0"/>
          </a:p>
        </p:txBody>
      </p:sp>
      <p:sp>
        <p:nvSpPr>
          <p:cNvPr id="4" name="Marcador de número de diapositiva 3"/>
          <p:cNvSpPr>
            <a:spLocks noGrp="1"/>
          </p:cNvSpPr>
          <p:nvPr>
            <p:ph type="sldNum" sz="quarter" idx="10"/>
          </p:nvPr>
        </p:nvSpPr>
        <p:spPr/>
        <p:txBody>
          <a:bodyPr/>
          <a:lstStyle/>
          <a:p>
            <a:fld id="{BD2EBADC-087D-46B6-B2FA-7E5DBA669E90}" type="slidenum">
              <a:rPr lang="en-US" smtClean="0"/>
              <a:pPr/>
              <a:t>5</a:t>
            </a:fld>
            <a:endParaRPr lang="en-US"/>
          </a:p>
        </p:txBody>
      </p:sp>
    </p:spTree>
    <p:extLst>
      <p:ext uri="{BB962C8B-B14F-4D97-AF65-F5344CB8AC3E}">
        <p14:creationId xmlns:p14="http://schemas.microsoft.com/office/powerpoint/2010/main" val="230482240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n-US" dirty="0"/>
          </a:p>
        </p:txBody>
      </p:sp>
      <p:sp>
        <p:nvSpPr>
          <p:cNvPr id="4" name="3 Marcador de número de diapositiva"/>
          <p:cNvSpPr>
            <a:spLocks noGrp="1"/>
          </p:cNvSpPr>
          <p:nvPr>
            <p:ph type="sldNum" sz="quarter" idx="10"/>
          </p:nvPr>
        </p:nvSpPr>
        <p:spPr/>
        <p:txBody>
          <a:bodyPr/>
          <a:lstStyle/>
          <a:p>
            <a:fld id="{4DCB4294-1C00-4465-8D7A-22EC3576E260}" type="slidenum">
              <a:rPr lang="en-US" smtClean="0">
                <a:solidFill>
                  <a:prstClr val="black"/>
                </a:solidFill>
              </a:rPr>
              <a:pPr/>
              <a:t>9</a:t>
            </a:fld>
            <a:endParaRPr lang="en-US">
              <a:solidFill>
                <a:prstClr val="black"/>
              </a:solidFill>
            </a:endParaRPr>
          </a:p>
        </p:txBody>
      </p:sp>
    </p:spTree>
    <p:extLst>
      <p:ext uri="{BB962C8B-B14F-4D97-AF65-F5344CB8AC3E}">
        <p14:creationId xmlns:p14="http://schemas.microsoft.com/office/powerpoint/2010/main" val="265332864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MX" dirty="0"/>
          </a:p>
        </p:txBody>
      </p:sp>
      <p:sp>
        <p:nvSpPr>
          <p:cNvPr id="4" name="3 Marcador de número de diapositiva"/>
          <p:cNvSpPr>
            <a:spLocks noGrp="1"/>
          </p:cNvSpPr>
          <p:nvPr>
            <p:ph type="sldNum" sz="quarter" idx="10"/>
          </p:nvPr>
        </p:nvSpPr>
        <p:spPr/>
        <p:txBody>
          <a:bodyPr/>
          <a:lstStyle/>
          <a:p>
            <a:fld id="{55736727-184B-4B09-81D3-0D27919491B9}" type="slidenum">
              <a:rPr lang="es-MX" smtClean="0"/>
              <a:t>10</a:t>
            </a:fld>
            <a:endParaRPr lang="es-MX"/>
          </a:p>
        </p:txBody>
      </p:sp>
    </p:spTree>
    <p:extLst>
      <p:ext uri="{BB962C8B-B14F-4D97-AF65-F5344CB8AC3E}">
        <p14:creationId xmlns:p14="http://schemas.microsoft.com/office/powerpoint/2010/main" val="162286634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es-ES"/>
              <a:t>Haga clic para modificar el estilo de título del patrón</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a:t>Haga clic para editar el estilo de subtítulo del patrón</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8/13/2018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a:xfrm>
            <a:off x="531812" y="4529540"/>
            <a:ext cx="779767" cy="365125"/>
          </a:xfrm>
        </p:spPr>
        <p:txBody>
          <a:bodyPr/>
          <a:lstStyle/>
          <a:p>
            <a:fld id="{D57F1E4F-1CFF-5643-939E-217C01CDF565}" type="slidenum">
              <a:rPr lang="en-US" dirty="0"/>
              <a:pPr/>
              <a:t>‹Nº›</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ítulo y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Editar el estilo de texto del patrón</a:t>
            </a:r>
          </a:p>
        </p:txBody>
      </p:sp>
      <p:sp>
        <p:nvSpPr>
          <p:cNvPr id="4" name="Date Placeholder 3"/>
          <p:cNvSpPr>
            <a:spLocks noGrp="1"/>
          </p:cNvSpPr>
          <p:nvPr>
            <p:ph type="dt" sz="half" idx="10"/>
          </p:nvPr>
        </p:nvSpPr>
        <p:spPr/>
        <p:txBody>
          <a:bodyPr/>
          <a:lstStyle/>
          <a:p>
            <a:fld id="{B61BEF0D-F0BB-DE4B-95CE-6DB70DBA9567}" type="datetimeFigureOut">
              <a:rPr lang="en-US" dirty="0"/>
              <a:pPr/>
              <a:t>8/13/2018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dirty="0"/>
              <a:pPr/>
              <a:t>‹Nº›</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s-ES"/>
              <a:t>Haga clic para modificar el estilo de título del patrón</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a:t>Editar el estilo de texto del patrón</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Editar el estilo de texto del patrón</a:t>
            </a:r>
          </a:p>
        </p:txBody>
      </p:sp>
      <p:sp>
        <p:nvSpPr>
          <p:cNvPr id="4" name="Date Placeholder 3"/>
          <p:cNvSpPr>
            <a:spLocks noGrp="1"/>
          </p:cNvSpPr>
          <p:nvPr>
            <p:ph type="dt" sz="half" idx="10"/>
          </p:nvPr>
        </p:nvSpPr>
        <p:spPr/>
        <p:txBody>
          <a:bodyPr/>
          <a:lstStyle/>
          <a:p>
            <a:fld id="{B61BEF0D-F0BB-DE4B-95CE-6DB70DBA9567}" type="datetimeFigureOut">
              <a:rPr lang="en-US" dirty="0"/>
              <a:pPr/>
              <a:t>8/13/2018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dirty="0"/>
              <a:pPr/>
              <a:t>‹Nº›</a:t>
            </a:fld>
            <a:endParaRPr lang="en-US" dirty="0"/>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es-ES"/>
              <a:t>Haga clic para modificar el estilo de título del patrón</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s-ES"/>
              <a:t>Editar el estilo de texto del patrón</a:t>
            </a:r>
          </a:p>
        </p:txBody>
      </p:sp>
      <p:sp>
        <p:nvSpPr>
          <p:cNvPr id="5" name="Date Placeholder 4"/>
          <p:cNvSpPr>
            <a:spLocks noGrp="1"/>
          </p:cNvSpPr>
          <p:nvPr>
            <p:ph type="dt" sz="half" idx="10"/>
          </p:nvPr>
        </p:nvSpPr>
        <p:spPr/>
        <p:txBody>
          <a:bodyPr/>
          <a:lstStyle/>
          <a:p>
            <a:fld id="{B61BEF0D-F0BB-DE4B-95CE-6DB70DBA9567}" type="datetimeFigureOut">
              <a:rPr lang="en-US" dirty="0"/>
              <a:pPr/>
              <a:t>8/13/2018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‹Nº›</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Citar la tarjeta de nombre">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s-ES"/>
              <a:t>Haga clic para modificar el estilo de título del patrón</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a:t>Editar el estilo de texto del patrón</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s-ES"/>
              <a:t>Editar el estilo de texto del patrón</a:t>
            </a:r>
          </a:p>
        </p:txBody>
      </p:sp>
      <p:sp>
        <p:nvSpPr>
          <p:cNvPr id="5" name="Date Placeholder 4"/>
          <p:cNvSpPr>
            <a:spLocks noGrp="1"/>
          </p:cNvSpPr>
          <p:nvPr>
            <p:ph type="dt" sz="half" idx="10"/>
          </p:nvPr>
        </p:nvSpPr>
        <p:spPr/>
        <p:txBody>
          <a:bodyPr/>
          <a:lstStyle/>
          <a:p>
            <a:fld id="{B61BEF0D-F0BB-DE4B-95CE-6DB70DBA9567}" type="datetimeFigureOut">
              <a:rPr lang="en-US" dirty="0"/>
              <a:pPr/>
              <a:t>8/13/2018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‹Nº›</a:t>
            </a:fld>
            <a:endParaRPr lang="en-US" dirty="0"/>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Verdadero o falso">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es-ES"/>
              <a:t>Haga clic para modificar el estilo de título del patrón</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a:t>Editar el estilo de texto del patrón</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s-ES"/>
              <a:t>Editar el estilo de texto del patrón</a:t>
            </a:r>
          </a:p>
        </p:txBody>
      </p:sp>
      <p:sp>
        <p:nvSpPr>
          <p:cNvPr id="5" name="Date Placeholder 4"/>
          <p:cNvSpPr>
            <a:spLocks noGrp="1"/>
          </p:cNvSpPr>
          <p:nvPr>
            <p:ph type="dt" sz="half" idx="10"/>
          </p:nvPr>
        </p:nvSpPr>
        <p:spPr/>
        <p:txBody>
          <a:bodyPr/>
          <a:lstStyle/>
          <a:p>
            <a:fld id="{B61BEF0D-F0BB-DE4B-95CE-6DB70DBA9567}" type="datetimeFigureOut">
              <a:rPr lang="en-US" dirty="0"/>
              <a:pPr/>
              <a:t>8/13/2018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‹Nº›</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nchor="t"/>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8/13/2018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8/13/2018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userDrawn="1"/>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normAutofit/>
          </a:bodyPr>
          <a:lstStyle>
            <a:lvl1pPr>
              <a:defRPr sz="3200">
                <a:latin typeface="Calibri" panose="020F0502020204030204" pitchFamily="34" charset="0"/>
                <a:cs typeface="Calibri" panose="020F0502020204030204" pitchFamily="34" charset="0"/>
              </a:defRPr>
            </a:lvl1pPr>
          </a:lstStyle>
          <a:p>
            <a:r>
              <a:rPr lang="es-ES" dirty="0"/>
              <a:t>Haga clic para modificar el estilo de título del patrón</a:t>
            </a:r>
            <a:endParaRPr lang="en-US" dirty="0"/>
          </a:p>
        </p:txBody>
      </p:sp>
      <p:sp>
        <p:nvSpPr>
          <p:cNvPr id="3" name="Content Placeholder 2"/>
          <p:cNvSpPr>
            <a:spLocks noGrp="1"/>
          </p:cNvSpPr>
          <p:nvPr>
            <p:ph idx="1"/>
          </p:nvPr>
        </p:nvSpPr>
        <p:spPr>
          <a:xfrm>
            <a:off x="2589212" y="2133600"/>
            <a:ext cx="8915400" cy="3777622"/>
          </a:xfrm>
        </p:spPr>
        <p:txBody>
          <a:bodyPr/>
          <a:lstStyle>
            <a:lvl1pPr>
              <a:defRPr>
                <a:latin typeface="Calibri" panose="020F0502020204030204" pitchFamily="34" charset="0"/>
                <a:cs typeface="Calibri" panose="020F0502020204030204" pitchFamily="34" charset="0"/>
              </a:defRPr>
            </a:lvl1pPr>
            <a:lvl2pPr>
              <a:defRPr>
                <a:latin typeface="Calibri" panose="020F0502020204030204" pitchFamily="34" charset="0"/>
                <a:cs typeface="Calibri" panose="020F0502020204030204" pitchFamily="34" charset="0"/>
              </a:defRPr>
            </a:lvl2pPr>
            <a:lvl3pPr>
              <a:defRPr>
                <a:latin typeface="Calibri" panose="020F0502020204030204" pitchFamily="34" charset="0"/>
                <a:cs typeface="Calibri" panose="020F0502020204030204" pitchFamily="34" charset="0"/>
              </a:defRPr>
            </a:lvl3pPr>
            <a:lvl4pPr>
              <a:defRPr>
                <a:latin typeface="Calibri" panose="020F0502020204030204" pitchFamily="34" charset="0"/>
                <a:cs typeface="Calibri" panose="020F0502020204030204" pitchFamily="34" charset="0"/>
              </a:defRPr>
            </a:lvl4pPr>
            <a:lvl5pPr>
              <a:defRPr>
                <a:latin typeface="Calibri" panose="020F0502020204030204" pitchFamily="34" charset="0"/>
                <a:cs typeface="Calibri" panose="020F0502020204030204" pitchFamily="34" charset="0"/>
              </a:defRPr>
            </a:lvl5pPr>
          </a:lstStyle>
          <a:p>
            <a:pPr lvl="0"/>
            <a:r>
              <a:rPr lang="es-ES" dirty="0"/>
              <a:t>Editar el estilo de texto del patrón</a:t>
            </a:r>
          </a:p>
          <a:p>
            <a:pPr lvl="1"/>
            <a:r>
              <a:rPr lang="es-ES" dirty="0"/>
              <a:t>Segundo nivel</a:t>
            </a:r>
          </a:p>
          <a:p>
            <a:pPr lvl="2"/>
            <a:r>
              <a:rPr lang="es-ES" dirty="0"/>
              <a:t>Tercer nivel</a:t>
            </a:r>
          </a:p>
          <a:p>
            <a:pPr lvl="3"/>
            <a:r>
              <a:rPr lang="es-ES" dirty="0"/>
              <a:t>Cuarto nivel</a:t>
            </a:r>
          </a:p>
          <a:p>
            <a:pPr lvl="4"/>
            <a:r>
              <a:rPr lang="es-ES" dirty="0"/>
              <a:t>Quinto nivel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8/13/2018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Editar el estilo de texto del patrón</a:t>
            </a:r>
          </a:p>
        </p:txBody>
      </p:sp>
      <p:sp>
        <p:nvSpPr>
          <p:cNvPr id="4" name="Date Placeholder 3"/>
          <p:cNvSpPr>
            <a:spLocks noGrp="1"/>
          </p:cNvSpPr>
          <p:nvPr>
            <p:ph type="dt" sz="half" idx="10"/>
          </p:nvPr>
        </p:nvSpPr>
        <p:spPr/>
        <p:txBody>
          <a:bodyPr/>
          <a:lstStyle/>
          <a:p>
            <a:fld id="{B61BEF0D-F0BB-DE4B-95CE-6DB70DBA9567}" type="datetimeFigureOut">
              <a:rPr lang="en-US" dirty="0"/>
              <a:pPr/>
              <a:t>8/13/2018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dirty="0"/>
              <a:pPr/>
              <a:t>‹Nº›</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Date Placeholder 4"/>
          <p:cNvSpPr>
            <a:spLocks noGrp="1"/>
          </p:cNvSpPr>
          <p:nvPr>
            <p:ph type="dt" sz="half" idx="10"/>
          </p:nvPr>
        </p:nvSpPr>
        <p:spPr/>
        <p:txBody>
          <a:bodyPr/>
          <a:lstStyle/>
          <a:p>
            <a:fld id="{B61BEF0D-F0BB-DE4B-95CE-6DB70DBA9567}" type="datetimeFigureOut">
              <a:rPr lang="en-US" dirty="0"/>
              <a:pPr/>
              <a:t>8/13/2018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1" name="Slide Number Placeholder 5"/>
          <p:cNvSpPr>
            <a:spLocks noGrp="1"/>
          </p:cNvSpPr>
          <p:nvPr>
            <p:ph type="sldNum" sz="quarter" idx="12"/>
          </p:nvPr>
        </p:nvSpPr>
        <p:spPr>
          <a:xfrm>
            <a:off x="531812" y="787782"/>
            <a:ext cx="779767" cy="365125"/>
          </a:xfrm>
        </p:spPr>
        <p:txBody>
          <a:bodyPr/>
          <a:lstStyle/>
          <a:p>
            <a:fld id="{D57F1E4F-1CFF-5643-939E-217C01CDF565}" type="slidenum">
              <a:rPr lang="en-US" dirty="0"/>
              <a:pPr/>
              <a:t>‹Nº›</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Editar el estilo de texto del patrón</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Editar el estilo de texto del patrón</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8/13/2018</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13" name="Slide Number Placeholder 5"/>
          <p:cNvSpPr>
            <a:spLocks noGrp="1"/>
          </p:cNvSpPr>
          <p:nvPr>
            <p:ph type="sldNum" sz="quarter" idx="12"/>
          </p:nvPr>
        </p:nvSpPr>
        <p:spPr>
          <a:xfrm>
            <a:off x="531812" y="787782"/>
            <a:ext cx="779767" cy="365125"/>
          </a:xfrm>
        </p:spPr>
        <p:txBody>
          <a:bodyPr/>
          <a:lstStyle/>
          <a:p>
            <a:fld id="{D57F1E4F-1CFF-5643-939E-217C01CDF565}" type="slidenum">
              <a:rPr lang="en-US" dirty="0"/>
              <a:pPr/>
              <a:t>‹Nº›</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8/13/2018</a:t>
            </a:fld>
            <a:endParaRPr lang="en-US" dirty="0"/>
          </a:p>
        </p:txBody>
      </p:sp>
      <p:sp>
        <p:nvSpPr>
          <p:cNvPr id="4" name="Footer Placeholder 3"/>
          <p:cNvSpPr>
            <a:spLocks noGrp="1"/>
          </p:cNvSpPr>
          <p:nvPr>
            <p:ph type="ftr" sz="quarter" idx="11"/>
          </p:nvPr>
        </p:nvSpPr>
        <p:spPr/>
        <p:txBody>
          <a:bodyPr/>
          <a:lstStyle/>
          <a:p>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8/13/2018</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es-ES"/>
              <a:t>Haga clic para modificar el estilo de título del patrón</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Editar el estilo de texto del patrón</a:t>
            </a:r>
          </a:p>
        </p:txBody>
      </p:sp>
      <p:sp>
        <p:nvSpPr>
          <p:cNvPr id="5" name="Date Placeholder 4"/>
          <p:cNvSpPr>
            <a:spLocks noGrp="1"/>
          </p:cNvSpPr>
          <p:nvPr>
            <p:ph type="dt" sz="half" idx="10"/>
          </p:nvPr>
        </p:nvSpPr>
        <p:spPr/>
        <p:txBody>
          <a:bodyPr/>
          <a:lstStyle/>
          <a:p>
            <a:fld id="{B61BEF0D-F0BB-DE4B-95CE-6DB70DBA9567}" type="datetimeFigureOut">
              <a:rPr lang="en-US" dirty="0"/>
              <a:pPr/>
              <a:t>8/13/2018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es-ES"/>
              <a:t>Haga clic para modificar el estilo de título del patrón</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a:t>Haga clic en el icono para agregar una imagen</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Editar el estilo de texto del patrón</a:t>
            </a:r>
          </a:p>
        </p:txBody>
      </p:sp>
      <p:sp>
        <p:nvSpPr>
          <p:cNvPr id="5" name="Date Placeholder 4"/>
          <p:cNvSpPr>
            <a:spLocks noGrp="1"/>
          </p:cNvSpPr>
          <p:nvPr>
            <p:ph type="dt" sz="half" idx="10"/>
          </p:nvPr>
        </p:nvSpPr>
        <p:spPr/>
        <p:txBody>
          <a:bodyPr/>
          <a:lstStyle/>
          <a:p>
            <a:fld id="{B61BEF0D-F0BB-DE4B-95CE-6DB70DBA9567}" type="datetimeFigureOut">
              <a:rPr lang="en-US" dirty="0"/>
              <a:pPr/>
              <a:t>8/13/2018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‹Nº›</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786"/>
            <a:ext cx="2356674" cy="6854039"/>
            <a:chOff x="6627813" y="194833"/>
            <a:chExt cx="1952625" cy="5678918"/>
          </a:xfrm>
        </p:grpSpPr>
        <p:sp>
          <p:nvSpPr>
            <p:cNvPr id="11" name="Freeform 27"/>
            <p:cNvSpPr/>
            <p:nvPr/>
          </p:nvSpPr>
          <p:spPr bwMode="auto">
            <a:xfrm>
              <a:off x="6627813" y="194833"/>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es-ES" dirty="0"/>
              <a:t>Haga clic para modificar el estilo de título del patrón</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es-ES" dirty="0"/>
              <a:t>Editar el estilo de texto del patrón</a:t>
            </a:r>
          </a:p>
          <a:p>
            <a:pPr lvl="1"/>
            <a:r>
              <a:rPr lang="es-ES" dirty="0"/>
              <a:t>Segundo nivel</a:t>
            </a:r>
          </a:p>
          <a:p>
            <a:pPr lvl="2"/>
            <a:r>
              <a:rPr lang="es-ES" dirty="0"/>
              <a:t>Tercer nivel</a:t>
            </a:r>
          </a:p>
          <a:p>
            <a:pPr lvl="3"/>
            <a:r>
              <a:rPr lang="es-ES" dirty="0"/>
              <a:t>Cuarto nivel</a:t>
            </a:r>
          </a:p>
          <a:p>
            <a:pPr lvl="4"/>
            <a:r>
              <a:rPr lang="es-ES" dirty="0"/>
              <a:t>Quinto nivel</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dirty="0"/>
              <a:pPr/>
              <a:t>8/13/2018</a:t>
            </a:fld>
            <a:endParaRPr lang="en-US" dirty="0"/>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D57F1E4F-1CFF-5643-939E-217C01CDF565}" type="slidenum">
              <a:rPr lang="en-US" dirty="0"/>
              <a:pPr/>
              <a:t>‹Nº›</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60" r:id="rId10"/>
    <p:sldLayoutId id="2147483661" r:id="rId11"/>
    <p:sldLayoutId id="2147483662" r:id="rId12"/>
    <p:sldLayoutId id="2147483663" r:id="rId13"/>
    <p:sldLayoutId id="2147483664" r:id="rId14"/>
    <p:sldLayoutId id="2147483658" r:id="rId15"/>
    <p:sldLayoutId id="2147483659" r:id="rId16"/>
  </p:sldLayoutIdLst>
  <p:txStyles>
    <p:titleStyle>
      <a:lvl1pPr algn="l" defTabSz="457200" rtl="0" eaLnBrk="1" latinLnBrk="0" hangingPunct="1">
        <a:spcBef>
          <a:spcPct val="0"/>
        </a:spcBef>
        <a:buNone/>
        <a:defRPr sz="2800" kern="1200">
          <a:solidFill>
            <a:schemeClr val="tx1">
              <a:lumMod val="85000"/>
              <a:lumOff val="15000"/>
            </a:schemeClr>
          </a:solidFill>
          <a:latin typeface="Calibri" panose="020F0502020204030204" pitchFamily="34" charset="0"/>
          <a:ea typeface="+mj-ea"/>
          <a:cs typeface="Calibri" panose="020F0502020204030204" pitchFamily="34" charset="0"/>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8" Type="http://schemas.openxmlformats.org/officeDocument/2006/relationships/image" Target="../media/image22.jpg"/><Relationship Id="rId3" Type="http://schemas.openxmlformats.org/officeDocument/2006/relationships/image" Target="../media/image18.jpg"/><Relationship Id="rId7" Type="http://schemas.openxmlformats.org/officeDocument/2006/relationships/image" Target="../media/image21.jpeg"/><Relationship Id="rId2" Type="http://schemas.openxmlformats.org/officeDocument/2006/relationships/notesSlide" Target="../notesSlides/notesSlide3.xml"/><Relationship Id="rId1" Type="http://schemas.openxmlformats.org/officeDocument/2006/relationships/slideLayout" Target="../slideLayouts/slideLayout7.xml"/><Relationship Id="rId6" Type="http://schemas.openxmlformats.org/officeDocument/2006/relationships/image" Target="../media/image20.jpg"/><Relationship Id="rId5" Type="http://schemas.openxmlformats.org/officeDocument/2006/relationships/image" Target="../media/image15.png"/><Relationship Id="rId4" Type="http://schemas.openxmlformats.org/officeDocument/2006/relationships/image" Target="../media/image19.jpg"/></Relationships>
</file>

<file path=ppt/slides/_rels/slide11.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7" Type="http://schemas.openxmlformats.org/officeDocument/2006/relationships/image" Target="../media/image6.jpeg"/><Relationship Id="rId2" Type="http://schemas.openxmlformats.org/officeDocument/2006/relationships/image" Target="../media/image1.jpeg"/><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4.jpeg"/><Relationship Id="rId4" Type="http://schemas.openxmlformats.org/officeDocument/2006/relationships/image" Target="../media/image3.jpe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22.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23.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24.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24.tiff"/><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image" Target="../media/image7.jpeg"/><Relationship Id="rId7" Type="http://schemas.openxmlformats.org/officeDocument/2006/relationships/image" Target="../media/image11.jpe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10.png"/><Relationship Id="rId11" Type="http://schemas.openxmlformats.org/officeDocument/2006/relationships/image" Target="../media/image15.png"/><Relationship Id="rId5" Type="http://schemas.openxmlformats.org/officeDocument/2006/relationships/image" Target="../media/image9.png"/><Relationship Id="rId10" Type="http://schemas.openxmlformats.org/officeDocument/2006/relationships/image" Target="../media/image14.jpeg"/><Relationship Id="rId4" Type="http://schemas.openxmlformats.org/officeDocument/2006/relationships/image" Target="../media/image8.jpeg"/><Relationship Id="rId9" Type="http://schemas.openxmlformats.org/officeDocument/2006/relationships/image" Target="../media/image13.jpe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592925" y="973025"/>
            <a:ext cx="8911687" cy="1280890"/>
          </a:xfrm>
        </p:spPr>
        <p:txBody>
          <a:bodyPr>
            <a:normAutofit fontScale="90000"/>
          </a:bodyPr>
          <a:lstStyle/>
          <a:p>
            <a:pPr algn="ctr"/>
            <a:r>
              <a:rPr lang="es-MX" dirty="0"/>
              <a:t>Aprendizajes Clave para el desarrollo integral en Educación Básica: cuidados, expectativas y necesidades.</a:t>
            </a:r>
            <a:br>
              <a:rPr lang="es-MX" dirty="0"/>
            </a:br>
            <a:endParaRPr lang="es-MX" dirty="0"/>
          </a:p>
        </p:txBody>
      </p:sp>
      <p:sp>
        <p:nvSpPr>
          <p:cNvPr id="3" name="Marcador de contenido 2"/>
          <p:cNvSpPr>
            <a:spLocks noGrp="1"/>
          </p:cNvSpPr>
          <p:nvPr>
            <p:ph idx="1"/>
          </p:nvPr>
        </p:nvSpPr>
        <p:spPr>
          <a:xfrm>
            <a:off x="2589212" y="2711115"/>
            <a:ext cx="8915400" cy="3777622"/>
          </a:xfrm>
        </p:spPr>
        <p:txBody>
          <a:bodyPr/>
          <a:lstStyle/>
          <a:p>
            <a:pPr marL="0" indent="0" algn="ctr">
              <a:lnSpc>
                <a:spcPct val="120000"/>
              </a:lnSpc>
              <a:spcBef>
                <a:spcPts val="0"/>
              </a:spcBef>
              <a:buNone/>
            </a:pPr>
            <a:r>
              <a:rPr lang="es-MX" sz="2000" cap="small" dirty="0"/>
              <a:t>INSTITUTO BELISARIO DOMÍNGUEZ </a:t>
            </a:r>
          </a:p>
          <a:p>
            <a:pPr marL="0" indent="0" algn="ctr">
              <a:lnSpc>
                <a:spcPct val="120000"/>
              </a:lnSpc>
              <a:spcBef>
                <a:spcPts val="0"/>
              </a:spcBef>
              <a:buNone/>
            </a:pPr>
            <a:r>
              <a:rPr lang="es-MX" sz="2000" cap="small" dirty="0"/>
              <a:t>SENADO DE LA REPÚBLICA</a:t>
            </a:r>
          </a:p>
          <a:p>
            <a:pPr marL="0" indent="0" algn="ctr">
              <a:lnSpc>
                <a:spcPct val="120000"/>
              </a:lnSpc>
              <a:spcBef>
                <a:spcPts val="0"/>
              </a:spcBef>
              <a:buNone/>
            </a:pPr>
            <a:endParaRPr lang="es-MX" cap="small" dirty="0"/>
          </a:p>
          <a:p>
            <a:pPr marL="0" indent="0" algn="ctr">
              <a:lnSpc>
                <a:spcPct val="120000"/>
              </a:lnSpc>
              <a:spcBef>
                <a:spcPts val="0"/>
              </a:spcBef>
              <a:buNone/>
            </a:pPr>
            <a:endParaRPr lang="es-MX" cap="small" dirty="0"/>
          </a:p>
          <a:p>
            <a:pPr marL="0" indent="0" algn="ctr">
              <a:lnSpc>
                <a:spcPct val="120000"/>
              </a:lnSpc>
              <a:spcBef>
                <a:spcPts val="0"/>
              </a:spcBef>
              <a:buNone/>
            </a:pPr>
            <a:endParaRPr lang="es-MX" cap="small" dirty="0"/>
          </a:p>
          <a:p>
            <a:pPr marL="0" indent="0" algn="ctr">
              <a:lnSpc>
                <a:spcPct val="120000"/>
              </a:lnSpc>
              <a:spcBef>
                <a:spcPts val="0"/>
              </a:spcBef>
              <a:buNone/>
            </a:pPr>
            <a:r>
              <a:rPr lang="es-MX" sz="1400" cap="small" dirty="0"/>
              <a:t>Margarita Zorrilla Fierro</a:t>
            </a:r>
          </a:p>
          <a:p>
            <a:pPr marL="0" indent="0" algn="ctr">
              <a:lnSpc>
                <a:spcPct val="120000"/>
              </a:lnSpc>
              <a:spcBef>
                <a:spcPts val="0"/>
              </a:spcBef>
              <a:buNone/>
            </a:pPr>
            <a:r>
              <a:rPr lang="es-MX" sz="1400" cap="small" dirty="0" err="1"/>
              <a:t>Oxana</a:t>
            </a:r>
            <a:r>
              <a:rPr lang="es-MX" sz="1400" cap="small" dirty="0"/>
              <a:t> Pérez Bravo</a:t>
            </a:r>
          </a:p>
          <a:p>
            <a:pPr marL="0" indent="0" algn="ctr">
              <a:lnSpc>
                <a:spcPct val="120000"/>
              </a:lnSpc>
              <a:spcBef>
                <a:spcPts val="0"/>
              </a:spcBef>
              <a:buNone/>
            </a:pPr>
            <a:r>
              <a:rPr lang="es-MX" sz="1400" cap="small" dirty="0" err="1"/>
              <a:t>Lídice</a:t>
            </a:r>
            <a:r>
              <a:rPr lang="es-MX" sz="1400" cap="small" dirty="0"/>
              <a:t> Rocha Marenco</a:t>
            </a:r>
          </a:p>
          <a:p>
            <a:pPr marL="0" indent="0" algn="ctr">
              <a:lnSpc>
                <a:spcPct val="120000"/>
              </a:lnSpc>
              <a:spcBef>
                <a:spcPts val="0"/>
              </a:spcBef>
              <a:buNone/>
            </a:pPr>
            <a:endParaRPr lang="es-MX" sz="1400" cap="small" dirty="0"/>
          </a:p>
          <a:p>
            <a:pPr marL="0" indent="0" algn="ctr">
              <a:lnSpc>
                <a:spcPct val="120000"/>
              </a:lnSpc>
              <a:spcBef>
                <a:spcPts val="0"/>
              </a:spcBef>
              <a:buNone/>
            </a:pPr>
            <a:endParaRPr lang="es-MX" sz="1400" cap="small" dirty="0"/>
          </a:p>
          <a:p>
            <a:pPr marL="0" indent="0" algn="ctr">
              <a:lnSpc>
                <a:spcPct val="120000"/>
              </a:lnSpc>
              <a:spcBef>
                <a:spcPts val="0"/>
              </a:spcBef>
              <a:buNone/>
            </a:pPr>
            <a:endParaRPr lang="es-MX" sz="1400" cap="small" dirty="0"/>
          </a:p>
          <a:p>
            <a:pPr marL="0" indent="0" algn="ctr">
              <a:lnSpc>
                <a:spcPct val="120000"/>
              </a:lnSpc>
              <a:spcBef>
                <a:spcPts val="0"/>
              </a:spcBef>
              <a:buNone/>
            </a:pPr>
            <a:r>
              <a:rPr lang="es-MX" sz="1600" cap="small" dirty="0"/>
              <a:t>Ciudad de México, 15 de Agosto de 2018</a:t>
            </a:r>
          </a:p>
          <a:p>
            <a:pPr marL="0" indent="0">
              <a:buNone/>
            </a:pPr>
            <a:endParaRPr lang="es-MX" dirty="0"/>
          </a:p>
        </p:txBody>
      </p:sp>
    </p:spTree>
    <p:extLst>
      <p:ext uri="{BB962C8B-B14F-4D97-AF65-F5344CB8AC3E}">
        <p14:creationId xmlns:p14="http://schemas.microsoft.com/office/powerpoint/2010/main" val="84294519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15 Imagen"/>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521421" y="1479862"/>
            <a:ext cx="4670579" cy="3511714"/>
          </a:xfrm>
          <a:prstGeom prst="rect">
            <a:avLst/>
          </a:prstGeom>
        </p:spPr>
      </p:pic>
      <p:pic>
        <p:nvPicPr>
          <p:cNvPr id="7" name="2 Imagen"/>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1480194"/>
            <a:ext cx="3520713" cy="3520713"/>
          </a:xfrm>
          <a:prstGeom prst="rect">
            <a:avLst/>
          </a:prstGeom>
        </p:spPr>
      </p:pic>
      <p:pic>
        <p:nvPicPr>
          <p:cNvPr id="11"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454678" y="1468355"/>
            <a:ext cx="4123977" cy="36132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 name="1 Imagen"/>
          <p:cNvPicPr>
            <a:picLocks noChangeAspect="1"/>
          </p:cNvPicPr>
          <p:nvPr/>
        </p:nvPicPr>
        <p:blipFill rotWithShape="1">
          <a:blip r:embed="rId6">
            <a:extLst>
              <a:ext uri="{28A0092B-C50C-407E-A947-70E740481C1C}">
                <a14:useLocalDpi xmlns:a14="http://schemas.microsoft.com/office/drawing/2010/main" val="0"/>
              </a:ext>
            </a:extLst>
          </a:blip>
          <a:srcRect t="8158" b="28462"/>
          <a:stretch/>
        </p:blipFill>
        <p:spPr>
          <a:xfrm>
            <a:off x="7578655" y="4936783"/>
            <a:ext cx="4613345" cy="1908568"/>
          </a:xfrm>
          <a:prstGeom prst="rect">
            <a:avLst/>
          </a:prstGeom>
        </p:spPr>
      </p:pic>
      <p:pic>
        <p:nvPicPr>
          <p:cNvPr id="6" name="Picture 2" descr="C:\Users\Ana la loca\Desktop\FM todo 150822\Imágenes yo\maestro7.jpg"/>
          <p:cNvPicPr>
            <a:picLocks noChangeAspect="1" noChangeArrowheads="1"/>
          </p:cNvPicPr>
          <p:nvPr/>
        </p:nvPicPr>
        <p:blipFill rotWithShape="1">
          <a:blip r:embed="rId7">
            <a:extLst>
              <a:ext uri="{28A0092B-C50C-407E-A947-70E740481C1C}">
                <a14:useLocalDpi xmlns:a14="http://schemas.microsoft.com/office/drawing/2010/main" val="0"/>
              </a:ext>
            </a:extLst>
          </a:blip>
          <a:srcRect t="26511" b="23130"/>
          <a:stretch/>
        </p:blipFill>
        <p:spPr bwMode="auto">
          <a:xfrm>
            <a:off x="0" y="4970737"/>
            <a:ext cx="4963378" cy="1874614"/>
          </a:xfrm>
          <a:prstGeom prst="rect">
            <a:avLst/>
          </a:prstGeom>
          <a:noFill/>
          <a:extLst>
            <a:ext uri="{909E8E84-426E-40DD-AFC4-6F175D3DCCD1}">
              <a14:hiddenFill xmlns:a14="http://schemas.microsoft.com/office/drawing/2010/main">
                <a:solidFill>
                  <a:srgbClr val="FFFFFF"/>
                </a:solidFill>
              </a14:hiddenFill>
            </a:ext>
          </a:extLst>
        </p:spPr>
      </p:pic>
      <p:pic>
        <p:nvPicPr>
          <p:cNvPr id="10" name="1 Imagen"/>
          <p:cNvPicPr>
            <a:picLocks noChangeAspect="1"/>
          </p:cNvPicPr>
          <p:nvPr/>
        </p:nvPicPr>
        <p:blipFill rotWithShape="1">
          <a:blip r:embed="rId8">
            <a:extLst>
              <a:ext uri="{28A0092B-C50C-407E-A947-70E740481C1C}">
                <a14:useLocalDpi xmlns:a14="http://schemas.microsoft.com/office/drawing/2010/main" val="0"/>
              </a:ext>
            </a:extLst>
          </a:blip>
          <a:srcRect t="28949" b="14618"/>
          <a:stretch/>
        </p:blipFill>
        <p:spPr>
          <a:xfrm>
            <a:off x="3936097" y="4927453"/>
            <a:ext cx="4262668" cy="1930548"/>
          </a:xfrm>
          <a:prstGeom prst="rect">
            <a:avLst/>
          </a:prstGeom>
        </p:spPr>
      </p:pic>
      <p:sp>
        <p:nvSpPr>
          <p:cNvPr id="3" name="CuadroTexto 2"/>
          <p:cNvSpPr txBox="1"/>
          <p:nvPr/>
        </p:nvSpPr>
        <p:spPr>
          <a:xfrm>
            <a:off x="679025" y="569551"/>
            <a:ext cx="11363111" cy="584775"/>
          </a:xfrm>
          <a:prstGeom prst="rect">
            <a:avLst/>
          </a:prstGeom>
          <a:noFill/>
        </p:spPr>
        <p:txBody>
          <a:bodyPr wrap="none" rtlCol="0">
            <a:spAutoFit/>
          </a:bodyPr>
          <a:lstStyle/>
          <a:p>
            <a:pPr algn="ctr"/>
            <a:r>
              <a:rPr lang="es-MX" sz="3200" dirty="0"/>
              <a:t>Derecho a la Educación = asegurar el máximo logro de aprendizajes</a:t>
            </a:r>
          </a:p>
        </p:txBody>
      </p:sp>
    </p:spTree>
    <p:extLst>
      <p:ext uri="{BB962C8B-B14F-4D97-AF65-F5344CB8AC3E}">
        <p14:creationId xmlns:p14="http://schemas.microsoft.com/office/powerpoint/2010/main" val="1152836430"/>
      </p:ext>
    </p:extLst>
  </p:cSld>
  <p:clrMapOvr>
    <a:masterClrMapping/>
  </p:clrMapOvr>
  <p:transition spd="slow">
    <p:push dir="u"/>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3296582" y="77572"/>
            <a:ext cx="8561715" cy="920910"/>
          </a:xfrm>
        </p:spPr>
        <p:txBody>
          <a:bodyPr>
            <a:normAutofit/>
          </a:bodyPr>
          <a:lstStyle/>
          <a:p>
            <a:pPr algn="ctr"/>
            <a:r>
              <a:rPr lang="es-MX" sz="2000" dirty="0"/>
              <a:t/>
            </a:r>
            <a:br>
              <a:rPr lang="es-MX" sz="2000" dirty="0"/>
            </a:br>
            <a:r>
              <a:rPr lang="es-MX" sz="2400" dirty="0"/>
              <a:t>¿Escolarización para quiénes y para qué?</a:t>
            </a:r>
          </a:p>
        </p:txBody>
      </p:sp>
      <p:sp>
        <p:nvSpPr>
          <p:cNvPr id="3" name="Marcador de contenido 2"/>
          <p:cNvSpPr>
            <a:spLocks noGrp="1"/>
          </p:cNvSpPr>
          <p:nvPr>
            <p:ph idx="1"/>
          </p:nvPr>
        </p:nvSpPr>
        <p:spPr>
          <a:xfrm>
            <a:off x="2856192" y="1142996"/>
            <a:ext cx="9242491" cy="5495930"/>
          </a:xfrm>
        </p:spPr>
        <p:txBody>
          <a:bodyPr>
            <a:noAutofit/>
          </a:bodyPr>
          <a:lstStyle/>
          <a:p>
            <a:pPr marL="0" indent="0" algn="ctr">
              <a:lnSpc>
                <a:spcPct val="110000"/>
              </a:lnSpc>
              <a:buNone/>
            </a:pPr>
            <a:r>
              <a:rPr lang="es-ES" sz="2000" b="1" dirty="0">
                <a:latin typeface="+mj-lt"/>
              </a:rPr>
              <a:t>Ciclo escolar 2016-2017</a:t>
            </a:r>
          </a:p>
          <a:p>
            <a:pPr marL="0" indent="0" algn="ctr">
              <a:lnSpc>
                <a:spcPct val="110000"/>
              </a:lnSpc>
              <a:buNone/>
            </a:pPr>
            <a:endParaRPr lang="es-ES" sz="2000" b="1" dirty="0">
              <a:latin typeface="+mj-lt"/>
            </a:endParaRPr>
          </a:p>
          <a:p>
            <a:pPr marL="0" indent="0">
              <a:lnSpc>
                <a:spcPct val="110000"/>
              </a:lnSpc>
              <a:buNone/>
            </a:pPr>
            <a:r>
              <a:rPr lang="es-ES" sz="2000" dirty="0"/>
              <a:t>			</a:t>
            </a:r>
            <a:r>
              <a:rPr lang="es-ES" sz="2000" dirty="0">
                <a:latin typeface="Berlin Sans FB" panose="020E0602020502020306" pitchFamily="34" charset="0"/>
              </a:rPr>
              <a:t>Educación Básica					Educación Media Superior</a:t>
            </a:r>
            <a:r>
              <a:rPr lang="es-ES" sz="2000" b="1" dirty="0"/>
              <a:t>	</a:t>
            </a:r>
          </a:p>
          <a:p>
            <a:pPr marL="0" indent="0">
              <a:lnSpc>
                <a:spcPct val="110000"/>
              </a:lnSpc>
              <a:buNone/>
            </a:pPr>
            <a:r>
              <a:rPr lang="es-ES" sz="2000" dirty="0">
                <a:latin typeface="Berlin Sans FB" panose="020E0602020502020306" pitchFamily="34" charset="0"/>
              </a:rPr>
              <a:t>Estudiantes</a:t>
            </a:r>
            <a:r>
              <a:rPr lang="es-ES" sz="2000" dirty="0"/>
              <a:t> 		25’780,693						5’128,518</a:t>
            </a:r>
          </a:p>
          <a:p>
            <a:pPr marL="0" indent="0">
              <a:lnSpc>
                <a:spcPct val="110000"/>
              </a:lnSpc>
              <a:buNone/>
            </a:pPr>
            <a:r>
              <a:rPr lang="es-ES" sz="2000" dirty="0">
                <a:latin typeface="Berlin Sans FB" panose="020E0602020502020306" pitchFamily="34" charset="0"/>
              </a:rPr>
              <a:t>Docentes</a:t>
            </a:r>
            <a:r>
              <a:rPr lang="es-ES" sz="2000" dirty="0"/>
              <a:t>		   1’217,191 						    298,335</a:t>
            </a:r>
          </a:p>
          <a:p>
            <a:pPr marL="0" indent="0">
              <a:lnSpc>
                <a:spcPct val="110000"/>
              </a:lnSpc>
              <a:buNone/>
            </a:pPr>
            <a:r>
              <a:rPr lang="es-ES" sz="2000" dirty="0">
                <a:latin typeface="Berlin Sans FB" panose="020E0602020502020306" pitchFamily="34" charset="0"/>
              </a:rPr>
              <a:t>Escuelas</a:t>
            </a:r>
            <a:r>
              <a:rPr lang="es-ES" sz="2000" dirty="0"/>
              <a:t>			       225,757						      17,723</a:t>
            </a:r>
          </a:p>
          <a:p>
            <a:pPr marL="0" indent="0">
              <a:lnSpc>
                <a:spcPct val="110000"/>
              </a:lnSpc>
              <a:buNone/>
            </a:pPr>
            <a:endParaRPr lang="es-ES" sz="2000" dirty="0"/>
          </a:p>
          <a:p>
            <a:pPr marL="0" indent="0">
              <a:lnSpc>
                <a:spcPct val="110000"/>
              </a:lnSpc>
              <a:buNone/>
            </a:pPr>
            <a:r>
              <a:rPr lang="es-ES" sz="2000" dirty="0"/>
              <a:t>México cuenta con un sistema educativo de </a:t>
            </a:r>
            <a:r>
              <a:rPr lang="es-ES" sz="2000" b="1" dirty="0"/>
              <a:t>grandes dimensiones </a:t>
            </a:r>
            <a:r>
              <a:rPr lang="es-ES" sz="2000" dirty="0"/>
              <a:t>que es </a:t>
            </a:r>
            <a:r>
              <a:rPr lang="es-ES" sz="2000" b="1" dirty="0"/>
              <a:t>complejo en su estructura y diverso en su oferta</a:t>
            </a:r>
            <a:r>
              <a:rPr lang="es-ES" sz="2000" dirty="0"/>
              <a:t> y que enfrenta profundos desafíos para elevar la calidad, equidad y pertinencia de sus servicios. </a:t>
            </a:r>
          </a:p>
          <a:p>
            <a:pPr marL="0" indent="0">
              <a:lnSpc>
                <a:spcPct val="110000"/>
              </a:lnSpc>
              <a:buNone/>
            </a:pPr>
            <a:r>
              <a:rPr lang="es-ES" sz="2000" dirty="0"/>
              <a:t>Sin demeritar los </a:t>
            </a:r>
            <a:r>
              <a:rPr lang="es-ES" sz="2000" b="1" dirty="0"/>
              <a:t>logros</a:t>
            </a:r>
            <a:r>
              <a:rPr lang="es-ES" sz="2000" dirty="0"/>
              <a:t> alcanzados, aún falta un largo camino para reducir las brechas de la desigualdad y la inequidad tanto en la </a:t>
            </a:r>
            <a:r>
              <a:rPr lang="es-ES" sz="2000" b="1" dirty="0"/>
              <a:t>calidad de la oferta como en la de los logros educativos.</a:t>
            </a:r>
            <a:endParaRPr lang="es-MX" sz="2000" dirty="0"/>
          </a:p>
        </p:txBody>
      </p:sp>
      <p:pic>
        <p:nvPicPr>
          <p:cNvPr id="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0898" y="0"/>
            <a:ext cx="2609094" cy="22859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26178814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942897" y="624110"/>
            <a:ext cx="8561715" cy="920910"/>
          </a:xfrm>
        </p:spPr>
        <p:txBody>
          <a:bodyPr>
            <a:normAutofit/>
          </a:bodyPr>
          <a:lstStyle/>
          <a:p>
            <a:r>
              <a:rPr lang="es-MX" sz="2000" dirty="0"/>
              <a:t/>
            </a:r>
            <a:br>
              <a:rPr lang="es-MX" sz="2000" dirty="0"/>
            </a:br>
            <a:endParaRPr lang="es-MX" sz="2800" dirty="0"/>
          </a:p>
        </p:txBody>
      </p:sp>
      <p:sp>
        <p:nvSpPr>
          <p:cNvPr id="3" name="Marcador de contenido 2"/>
          <p:cNvSpPr>
            <a:spLocks noGrp="1"/>
          </p:cNvSpPr>
          <p:nvPr>
            <p:ph idx="1"/>
          </p:nvPr>
        </p:nvSpPr>
        <p:spPr>
          <a:xfrm>
            <a:off x="2273902" y="2648605"/>
            <a:ext cx="8915400" cy="3777622"/>
          </a:xfrm>
        </p:spPr>
        <p:txBody>
          <a:bodyPr>
            <a:noAutofit/>
          </a:bodyPr>
          <a:lstStyle/>
          <a:p>
            <a:pPr marL="0" indent="0">
              <a:buNone/>
            </a:pPr>
            <a:r>
              <a:rPr lang="es-MX" sz="2800" dirty="0"/>
              <a:t>Los países occidentales, al democratizar el acceso a la escuela, no han sabido simultáneamente democratizar el éxito escolar. </a:t>
            </a:r>
          </a:p>
          <a:p>
            <a:pPr marL="0" indent="0">
              <a:buNone/>
            </a:pPr>
            <a:r>
              <a:rPr lang="es-MX" sz="2800" dirty="0"/>
              <a:t>Paradoja: aquellos que tradicionalmente eran víctimas de la exclusión escolar se han vuelto culpables de su propio fracaso. </a:t>
            </a:r>
          </a:p>
          <a:p>
            <a:pPr marL="0" indent="0" algn="r">
              <a:buNone/>
            </a:pPr>
            <a:r>
              <a:rPr lang="es-MX" sz="2800" dirty="0" err="1"/>
              <a:t>Philippe</a:t>
            </a:r>
            <a:r>
              <a:rPr lang="es-MX" sz="2800" dirty="0"/>
              <a:t> </a:t>
            </a:r>
            <a:r>
              <a:rPr lang="es-MX" sz="2800" dirty="0" err="1"/>
              <a:t>Meirieu</a:t>
            </a:r>
            <a:endParaRPr lang="es-MX" sz="2600" dirty="0"/>
          </a:p>
        </p:txBody>
      </p:sp>
      <p:pic>
        <p:nvPicPr>
          <p:cNvPr id="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0898" y="0"/>
            <a:ext cx="2609094" cy="22859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03959505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959EAF84-C467-434F-B4D9-23275AAF50A9}"/>
              </a:ext>
            </a:extLst>
          </p:cNvPr>
          <p:cNvSpPr>
            <a:spLocks noGrp="1"/>
          </p:cNvSpPr>
          <p:nvPr>
            <p:ph type="title"/>
          </p:nvPr>
        </p:nvSpPr>
        <p:spPr>
          <a:xfrm>
            <a:off x="680545" y="963877"/>
            <a:ext cx="3494362" cy="4930246"/>
          </a:xfrm>
        </p:spPr>
        <p:txBody>
          <a:bodyPr vert="horz" lIns="91440" tIns="45720" rIns="91440" bIns="45720" rtlCol="0" anchor="ctr">
            <a:normAutofit/>
          </a:bodyPr>
          <a:lstStyle/>
          <a:p>
            <a:pPr algn="r"/>
            <a:r>
              <a:rPr lang="en-US" sz="4800" dirty="0">
                <a:solidFill>
                  <a:schemeClr val="accent1"/>
                </a:solidFill>
              </a:rPr>
              <a:t>CONTENIDO</a:t>
            </a:r>
            <a:endParaRPr lang="en-US" sz="4800" kern="1200" dirty="0">
              <a:solidFill>
                <a:schemeClr val="accent1"/>
              </a:solidFill>
            </a:endParaRPr>
          </a:p>
        </p:txBody>
      </p:sp>
      <p:sp>
        <p:nvSpPr>
          <p:cNvPr id="5" name="Título 1"/>
          <p:cNvSpPr txBox="1">
            <a:spLocks/>
          </p:cNvSpPr>
          <p:nvPr/>
        </p:nvSpPr>
        <p:spPr>
          <a:xfrm>
            <a:off x="4519448" y="2507259"/>
            <a:ext cx="7567449" cy="1843481"/>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00000"/>
              </a:lnSpc>
              <a:spcAft>
                <a:spcPts val="600"/>
              </a:spcAft>
              <a:defRPr/>
            </a:pPr>
            <a:r>
              <a:rPr lang="es-MX" sz="2800" dirty="0">
                <a:solidFill>
                  <a:prstClr val="black"/>
                </a:solidFill>
                <a:latin typeface="+mn-lt"/>
              </a:rPr>
              <a:t>3. Aspectos de la reforma en educación</a:t>
            </a:r>
          </a:p>
        </p:txBody>
      </p:sp>
    </p:spTree>
    <p:extLst>
      <p:ext uri="{BB962C8B-B14F-4D97-AF65-F5344CB8AC3E}">
        <p14:creationId xmlns:p14="http://schemas.microsoft.com/office/powerpoint/2010/main" val="3716734841"/>
      </p:ext>
    </p:extLst>
  </p:cSld>
  <p:clrMapOvr>
    <a:masterClrMapping/>
  </p:clrMapOvr>
  <p:transition spd="slow">
    <p:push dir="u"/>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592926" y="182676"/>
            <a:ext cx="5509084" cy="1280890"/>
          </a:xfrm>
        </p:spPr>
        <p:txBody>
          <a:bodyPr/>
          <a:lstStyle/>
          <a:p>
            <a:r>
              <a:rPr lang="es-MX" dirty="0"/>
              <a:t/>
            </a:r>
            <a:br>
              <a:rPr lang="es-MX" dirty="0"/>
            </a:br>
            <a:r>
              <a:rPr lang="es-MX" sz="2800" dirty="0"/>
              <a:t>Metas del Pacto por México</a:t>
            </a:r>
          </a:p>
        </p:txBody>
      </p:sp>
      <p:sp>
        <p:nvSpPr>
          <p:cNvPr id="3" name="Marcador de contenido 2"/>
          <p:cNvSpPr>
            <a:spLocks noGrp="1"/>
          </p:cNvSpPr>
          <p:nvPr>
            <p:ph idx="1"/>
          </p:nvPr>
        </p:nvSpPr>
        <p:spPr>
          <a:xfrm>
            <a:off x="2666498" y="1638209"/>
            <a:ext cx="8915400" cy="3225209"/>
          </a:xfrm>
        </p:spPr>
        <p:txBody>
          <a:bodyPr>
            <a:normAutofit/>
          </a:bodyPr>
          <a:lstStyle/>
          <a:p>
            <a:pPr marL="0" indent="0">
              <a:lnSpc>
                <a:spcPct val="110000"/>
              </a:lnSpc>
              <a:spcAft>
                <a:spcPts val="600"/>
              </a:spcAft>
              <a:buNone/>
            </a:pPr>
            <a:r>
              <a:rPr lang="es-ES" sz="2400" b="1" dirty="0"/>
              <a:t>Primera, </a:t>
            </a:r>
            <a:r>
              <a:rPr lang="es-ES" sz="2400" dirty="0"/>
              <a:t>aumentar la calidad de la educación básica, que se refleje en mejores resultados en las evaluaciones internacionales como PISA. </a:t>
            </a:r>
          </a:p>
          <a:p>
            <a:pPr marL="0" indent="0">
              <a:lnSpc>
                <a:spcPct val="110000"/>
              </a:lnSpc>
              <a:spcAft>
                <a:spcPts val="600"/>
              </a:spcAft>
              <a:buNone/>
            </a:pPr>
            <a:r>
              <a:rPr lang="es-ES" sz="2400" b="1" dirty="0"/>
              <a:t>Segunda,</a:t>
            </a:r>
            <a:r>
              <a:rPr lang="es-ES" sz="2400" dirty="0"/>
              <a:t> aumentar la matrícula y mejorar la calidad en los sistemas de educación media superior y superior. </a:t>
            </a:r>
          </a:p>
          <a:p>
            <a:pPr marL="0" indent="0">
              <a:lnSpc>
                <a:spcPct val="110000"/>
              </a:lnSpc>
              <a:spcAft>
                <a:spcPts val="600"/>
              </a:spcAft>
              <a:buNone/>
            </a:pPr>
            <a:r>
              <a:rPr lang="es-ES" sz="2400" b="1" dirty="0"/>
              <a:t>Tercera,</a:t>
            </a:r>
            <a:r>
              <a:rPr lang="es-ES" sz="2400" dirty="0"/>
              <a:t> que el Estado mexicano recupere la rectoría del sistema educativo nacional manteniendo el principio de laicidad.</a:t>
            </a:r>
            <a:endParaRPr lang="es-MX" sz="2400" dirty="0"/>
          </a:p>
        </p:txBody>
      </p:sp>
      <p:pic>
        <p:nvPicPr>
          <p:cNvPr id="2050" name="Picture 2" descr="Resultado de imagen para calidad de la educaciÃ³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2417" y="4698124"/>
            <a:ext cx="4658555" cy="215987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2253203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592925" y="624110"/>
            <a:ext cx="9358070" cy="704960"/>
          </a:xfrm>
        </p:spPr>
        <p:txBody>
          <a:bodyPr>
            <a:normAutofit/>
          </a:bodyPr>
          <a:lstStyle/>
          <a:p>
            <a:pPr algn="ctr"/>
            <a:r>
              <a:rPr lang="es-MX" sz="2800" dirty="0"/>
              <a:t>Ámbitos de la acción pública de la reforma en educación.</a:t>
            </a:r>
          </a:p>
        </p:txBody>
      </p:sp>
      <p:sp>
        <p:nvSpPr>
          <p:cNvPr id="3" name="Marcador de contenido 2"/>
          <p:cNvSpPr>
            <a:spLocks noGrp="1"/>
          </p:cNvSpPr>
          <p:nvPr>
            <p:ph idx="1"/>
          </p:nvPr>
        </p:nvSpPr>
        <p:spPr>
          <a:xfrm>
            <a:off x="2638915" y="1633870"/>
            <a:ext cx="9266090" cy="4564912"/>
          </a:xfrm>
        </p:spPr>
        <p:txBody>
          <a:bodyPr>
            <a:noAutofit/>
          </a:bodyPr>
          <a:lstStyle/>
          <a:p>
            <a:pPr>
              <a:lnSpc>
                <a:spcPct val="110000"/>
              </a:lnSpc>
              <a:spcAft>
                <a:spcPts val="1200"/>
              </a:spcAft>
            </a:pPr>
            <a:r>
              <a:rPr lang="es-ES" sz="2200" dirty="0"/>
              <a:t>1) Un sistema nacional para evaluar la calidad, el desempeño, los componentes, procesos y resultados del sistema educativo nacional en la educación obligatoria. Creación del INEE con autonomía constitucional.</a:t>
            </a:r>
          </a:p>
          <a:p>
            <a:pPr>
              <a:lnSpc>
                <a:spcPct val="110000"/>
              </a:lnSpc>
              <a:spcAft>
                <a:spcPts val="1200"/>
              </a:spcAft>
            </a:pPr>
            <a:r>
              <a:rPr lang="es-ES" sz="2200" dirty="0"/>
              <a:t>2) El establecimiento del Servicio Profesional Docente (SPD).</a:t>
            </a:r>
          </a:p>
          <a:p>
            <a:pPr>
              <a:lnSpc>
                <a:spcPct val="110000"/>
              </a:lnSpc>
              <a:spcAft>
                <a:spcPts val="1200"/>
              </a:spcAft>
            </a:pPr>
            <a:r>
              <a:rPr lang="es-ES" sz="2200" dirty="0"/>
              <a:t>3) La creación de un Sistema de Información para la Gestión Educativa (SIGED).</a:t>
            </a:r>
          </a:p>
          <a:p>
            <a:pPr>
              <a:lnSpc>
                <a:spcPct val="110000"/>
              </a:lnSpc>
              <a:spcAft>
                <a:spcPts val="1200"/>
              </a:spcAft>
            </a:pPr>
            <a:r>
              <a:rPr lang="es-ES" sz="2200" dirty="0"/>
              <a:t>4) La escuela al centro del Sistema Educativo Nacional (SEN).</a:t>
            </a:r>
          </a:p>
          <a:p>
            <a:pPr>
              <a:lnSpc>
                <a:spcPct val="110000"/>
              </a:lnSpc>
              <a:spcAft>
                <a:spcPts val="1200"/>
              </a:spcAft>
            </a:pPr>
            <a:r>
              <a:rPr lang="es-ES" sz="2200" dirty="0">
                <a:solidFill>
                  <a:srgbClr val="FF0000"/>
                </a:solidFill>
              </a:rPr>
              <a:t>5) Revisión del Modelo Educativo vigente, incluidos los planes y programas, los materiales y métodos educativos.</a:t>
            </a:r>
            <a:endParaRPr lang="es-MX" sz="2200" dirty="0">
              <a:solidFill>
                <a:srgbClr val="FF0000"/>
              </a:solidFill>
            </a:endParaRPr>
          </a:p>
        </p:txBody>
      </p:sp>
    </p:spTree>
    <p:extLst>
      <p:ext uri="{BB962C8B-B14F-4D97-AF65-F5344CB8AC3E}">
        <p14:creationId xmlns:p14="http://schemas.microsoft.com/office/powerpoint/2010/main" val="4454308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3879466" y="549682"/>
            <a:ext cx="6104508" cy="1280890"/>
          </a:xfrm>
        </p:spPr>
        <p:txBody>
          <a:bodyPr/>
          <a:lstStyle/>
          <a:p>
            <a:pPr algn="ctr"/>
            <a:r>
              <a:rPr lang="es-MX" dirty="0"/>
              <a:t>Ejes del Modelo Educativo</a:t>
            </a:r>
          </a:p>
        </p:txBody>
      </p:sp>
      <p:graphicFrame>
        <p:nvGraphicFramePr>
          <p:cNvPr id="4" name="Diagrama 3"/>
          <p:cNvGraphicFramePr/>
          <p:nvPr>
            <p:extLst>
              <p:ext uri="{D42A27DB-BD31-4B8C-83A1-F6EECF244321}">
                <p14:modId xmlns:p14="http://schemas.microsoft.com/office/powerpoint/2010/main" val="4177429993"/>
              </p:ext>
            </p:extLst>
          </p:nvPr>
        </p:nvGraphicFramePr>
        <p:xfrm>
          <a:off x="2622108" y="1598180"/>
          <a:ext cx="7635596" cy="440831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64108822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959EAF84-C467-434F-B4D9-23275AAF50A9}"/>
              </a:ext>
            </a:extLst>
          </p:cNvPr>
          <p:cNvSpPr>
            <a:spLocks noGrp="1"/>
          </p:cNvSpPr>
          <p:nvPr>
            <p:ph type="title"/>
          </p:nvPr>
        </p:nvSpPr>
        <p:spPr>
          <a:xfrm>
            <a:off x="680545" y="963877"/>
            <a:ext cx="3494362" cy="4930246"/>
          </a:xfrm>
        </p:spPr>
        <p:txBody>
          <a:bodyPr vert="horz" lIns="91440" tIns="45720" rIns="91440" bIns="45720" rtlCol="0" anchor="ctr">
            <a:normAutofit/>
          </a:bodyPr>
          <a:lstStyle/>
          <a:p>
            <a:pPr algn="r"/>
            <a:r>
              <a:rPr lang="en-US" sz="4800" dirty="0">
                <a:solidFill>
                  <a:schemeClr val="accent1"/>
                </a:solidFill>
              </a:rPr>
              <a:t>CONTENIDO</a:t>
            </a:r>
            <a:endParaRPr lang="en-US" sz="4800" kern="1200" dirty="0">
              <a:solidFill>
                <a:schemeClr val="accent1"/>
              </a:solidFill>
            </a:endParaRPr>
          </a:p>
        </p:txBody>
      </p:sp>
      <p:sp>
        <p:nvSpPr>
          <p:cNvPr id="5" name="Título 1"/>
          <p:cNvSpPr txBox="1">
            <a:spLocks/>
          </p:cNvSpPr>
          <p:nvPr/>
        </p:nvSpPr>
        <p:spPr>
          <a:xfrm>
            <a:off x="4519448" y="2507259"/>
            <a:ext cx="7567449" cy="1843481"/>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00000"/>
              </a:lnSpc>
              <a:spcAft>
                <a:spcPts val="600"/>
              </a:spcAft>
              <a:defRPr/>
            </a:pPr>
            <a:r>
              <a:rPr lang="es-MX" sz="2800" dirty="0">
                <a:solidFill>
                  <a:prstClr val="black"/>
                </a:solidFill>
                <a:latin typeface="+mn-lt"/>
              </a:rPr>
              <a:t>4. </a:t>
            </a:r>
            <a:r>
              <a:rPr lang="es-MX" sz="2800" i="1" dirty="0">
                <a:solidFill>
                  <a:prstClr val="black"/>
                </a:solidFill>
                <a:latin typeface="+mn-lt"/>
              </a:rPr>
              <a:t>Aprendizajes Clave: </a:t>
            </a:r>
            <a:r>
              <a:rPr lang="es-MX" sz="2800" dirty="0">
                <a:solidFill>
                  <a:prstClr val="black"/>
                </a:solidFill>
                <a:latin typeface="+mn-lt"/>
              </a:rPr>
              <a:t>propuesta pedagógica del Modelo Educativo</a:t>
            </a:r>
          </a:p>
        </p:txBody>
      </p:sp>
    </p:spTree>
    <p:extLst>
      <p:ext uri="{BB962C8B-B14F-4D97-AF65-F5344CB8AC3E}">
        <p14:creationId xmlns:p14="http://schemas.microsoft.com/office/powerpoint/2010/main" val="2634756110"/>
      </p:ext>
    </p:extLst>
  </p:cSld>
  <p:clrMapOvr>
    <a:masterClrMapping/>
  </p:clrMapOvr>
  <p:transition spd="slow">
    <p:push dir="u"/>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592925" y="624110"/>
            <a:ext cx="8911687" cy="689683"/>
          </a:xfrm>
        </p:spPr>
        <p:txBody>
          <a:bodyPr/>
          <a:lstStyle/>
          <a:p>
            <a:r>
              <a:rPr lang="es-MX" dirty="0"/>
              <a:t>Ofrecer una educación integral</a:t>
            </a:r>
          </a:p>
        </p:txBody>
      </p:sp>
      <p:sp>
        <p:nvSpPr>
          <p:cNvPr id="3" name="Marcador de contenido 2"/>
          <p:cNvSpPr>
            <a:spLocks noGrp="1"/>
          </p:cNvSpPr>
          <p:nvPr>
            <p:ph idx="1"/>
          </p:nvPr>
        </p:nvSpPr>
        <p:spPr>
          <a:xfrm>
            <a:off x="2589211" y="1313793"/>
            <a:ext cx="9382071" cy="5076497"/>
          </a:xfrm>
        </p:spPr>
        <p:txBody>
          <a:bodyPr>
            <a:normAutofit/>
          </a:bodyPr>
          <a:lstStyle/>
          <a:p>
            <a:pPr lvl="0">
              <a:lnSpc>
                <a:spcPct val="110000"/>
              </a:lnSpc>
              <a:spcAft>
                <a:spcPts val="1200"/>
              </a:spcAft>
            </a:pPr>
            <a:r>
              <a:rPr lang="es-ES" sz="2300" dirty="0"/>
              <a:t>Ser un </a:t>
            </a:r>
            <a:r>
              <a:rPr lang="es-ES" sz="2300" b="1" dirty="0"/>
              <a:t>currículo inclusivo</a:t>
            </a:r>
            <a:r>
              <a:rPr lang="es-ES" sz="2300" dirty="0"/>
              <a:t>: considera la diversidad social, económica, cultural y de oportunidades … que cada escuela pueda ofrecer oportunidades de aprendizaje relevantes y pertinentes para los alumnos.</a:t>
            </a:r>
            <a:endParaRPr lang="es-MX" sz="2300" dirty="0"/>
          </a:p>
          <a:p>
            <a:pPr lvl="0">
              <a:lnSpc>
                <a:spcPct val="110000"/>
              </a:lnSpc>
              <a:spcAft>
                <a:spcPts val="1200"/>
              </a:spcAft>
            </a:pPr>
            <a:r>
              <a:rPr lang="es-ES" sz="2300" dirty="0"/>
              <a:t>Incluir el </a:t>
            </a:r>
            <a:r>
              <a:rPr lang="es-ES" sz="2300" b="1" dirty="0"/>
              <a:t>desarrollo de habilidades socioemocionales</a:t>
            </a:r>
            <a:r>
              <a:rPr lang="es-ES" sz="2300" dirty="0"/>
              <a:t>. Cambiar la concepción del estudiante al de una persona integral.</a:t>
            </a:r>
            <a:endParaRPr lang="es-MX" sz="2300" dirty="0"/>
          </a:p>
          <a:p>
            <a:pPr lvl="0">
              <a:lnSpc>
                <a:spcPct val="110000"/>
              </a:lnSpc>
              <a:spcAft>
                <a:spcPts val="1200"/>
              </a:spcAft>
            </a:pPr>
            <a:r>
              <a:rPr lang="es-ES" sz="2300" dirty="0"/>
              <a:t>Ser flexible para que las </a:t>
            </a:r>
            <a:r>
              <a:rPr lang="es-ES" sz="2300" b="1" dirty="0"/>
              <a:t>escuelas y los docentes </a:t>
            </a:r>
            <a:r>
              <a:rPr lang="es-ES" sz="2300" dirty="0"/>
              <a:t>puedan hacer las </a:t>
            </a:r>
            <a:r>
              <a:rPr lang="es-ES" sz="2300" b="1" dirty="0"/>
              <a:t>adaptaciones</a:t>
            </a:r>
            <a:r>
              <a:rPr lang="es-ES" sz="2300" dirty="0"/>
              <a:t> que convengan a su entorno local a fin de garantizar una relación entre lo global y lo local equilibrada.</a:t>
            </a:r>
            <a:endParaRPr lang="es-MX" sz="2300" dirty="0"/>
          </a:p>
          <a:p>
            <a:pPr lvl="0">
              <a:lnSpc>
                <a:spcPct val="110000"/>
              </a:lnSpc>
              <a:spcAft>
                <a:spcPts val="1200"/>
              </a:spcAft>
            </a:pPr>
            <a:r>
              <a:rPr lang="es-ES" sz="2300" dirty="0"/>
              <a:t>Realizar la </a:t>
            </a:r>
            <a:r>
              <a:rPr lang="es-ES" sz="2300" b="1" dirty="0"/>
              <a:t>evaluación</a:t>
            </a:r>
            <a:r>
              <a:rPr lang="es-ES" sz="2300" dirty="0"/>
              <a:t> del plan y los programas de estudios de educación básica: el diseño, lo que se hace, los resultados.</a:t>
            </a:r>
            <a:endParaRPr lang="es-MX" sz="2300" dirty="0"/>
          </a:p>
        </p:txBody>
      </p:sp>
    </p:spTree>
    <p:extLst>
      <p:ext uri="{BB962C8B-B14F-4D97-AF65-F5344CB8AC3E}">
        <p14:creationId xmlns:p14="http://schemas.microsoft.com/office/powerpoint/2010/main" val="260869298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Establecimiento de…</a:t>
            </a:r>
          </a:p>
        </p:txBody>
      </p:sp>
      <p:sp>
        <p:nvSpPr>
          <p:cNvPr id="3" name="Marcador de contenido 2"/>
          <p:cNvSpPr>
            <a:spLocks noGrp="1"/>
          </p:cNvSpPr>
          <p:nvPr>
            <p:ph idx="1"/>
          </p:nvPr>
        </p:nvSpPr>
        <p:spPr>
          <a:xfrm>
            <a:off x="2592925" y="1781175"/>
            <a:ext cx="9203395" cy="3905250"/>
          </a:xfrm>
        </p:spPr>
        <p:txBody>
          <a:bodyPr>
            <a:normAutofit lnSpcReduction="10000"/>
          </a:bodyPr>
          <a:lstStyle/>
          <a:p>
            <a:pPr>
              <a:lnSpc>
                <a:spcPct val="114000"/>
              </a:lnSpc>
              <a:spcAft>
                <a:spcPts val="1200"/>
              </a:spcAft>
            </a:pPr>
            <a:r>
              <a:rPr lang="es-ES" sz="2400" dirty="0"/>
              <a:t>Fines de la educación</a:t>
            </a:r>
          </a:p>
          <a:p>
            <a:pPr>
              <a:lnSpc>
                <a:spcPct val="114000"/>
              </a:lnSpc>
              <a:spcAft>
                <a:spcPts val="1200"/>
              </a:spcAft>
            </a:pPr>
            <a:r>
              <a:rPr lang="es-ES" sz="2400" dirty="0"/>
              <a:t>Perfil de egreso de la educación básica y de la educación obligatoria</a:t>
            </a:r>
          </a:p>
          <a:p>
            <a:pPr>
              <a:lnSpc>
                <a:spcPct val="114000"/>
              </a:lnSpc>
              <a:spcAft>
                <a:spcPts val="1200"/>
              </a:spcAft>
            </a:pPr>
            <a:r>
              <a:rPr lang="es-ES" sz="2400" dirty="0"/>
              <a:t>Componentes que integran el currículo</a:t>
            </a:r>
          </a:p>
          <a:p>
            <a:pPr>
              <a:lnSpc>
                <a:spcPct val="114000"/>
              </a:lnSpc>
              <a:spcAft>
                <a:spcPts val="1200"/>
              </a:spcAft>
            </a:pPr>
            <a:r>
              <a:rPr lang="es-ES" sz="2400" dirty="0"/>
              <a:t>Principios pedagógicos  </a:t>
            </a:r>
          </a:p>
          <a:p>
            <a:pPr>
              <a:lnSpc>
                <a:spcPct val="114000"/>
              </a:lnSpc>
              <a:spcAft>
                <a:spcPts val="1200"/>
              </a:spcAft>
            </a:pPr>
            <a:r>
              <a:rPr lang="es-ES" sz="2400" dirty="0"/>
              <a:t>Actualización de los enfoques, metodologías, contenidos y aprendizajes particulares de las disciplinas que conforman el currículo.</a:t>
            </a:r>
            <a:endParaRPr lang="es-MX" sz="2400" dirty="0"/>
          </a:p>
        </p:txBody>
      </p:sp>
    </p:spTree>
    <p:extLst>
      <p:ext uri="{BB962C8B-B14F-4D97-AF65-F5344CB8AC3E}">
        <p14:creationId xmlns:p14="http://schemas.microsoft.com/office/powerpoint/2010/main" val="73154438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Resultado de imagen para logo de aprendizajes clave"/>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2149249" y="485022"/>
            <a:ext cx="1991826" cy="2534130"/>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4" descr="Imagen relacionada"/>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480411" y="3963464"/>
            <a:ext cx="2051597" cy="2666517"/>
          </a:xfrm>
          <a:prstGeom prst="rect">
            <a:avLst/>
          </a:prstGeom>
          <a:noFill/>
          <a:extLst>
            <a:ext uri="{909E8E84-426E-40DD-AFC4-6F175D3DCCD1}">
              <a14:hiddenFill xmlns:a14="http://schemas.microsoft.com/office/drawing/2010/main">
                <a:solidFill>
                  <a:srgbClr val="FFFFFF"/>
                </a:solidFill>
              </a14:hiddenFill>
            </a:ext>
          </a:extLst>
        </p:spPr>
      </p:pic>
      <p:pic>
        <p:nvPicPr>
          <p:cNvPr id="2" name="Picture 2" descr="Resultado de imagen para aprendizajes clave logos"/>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215491" y="256354"/>
            <a:ext cx="2581439" cy="2581440"/>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Imagen relacionada"/>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974539" y="4067503"/>
            <a:ext cx="2941420" cy="2301766"/>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Imagen relacionada"/>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711928" y="2681561"/>
            <a:ext cx="2546794" cy="2944156"/>
          </a:xfrm>
          <a:prstGeom prst="rect">
            <a:avLst/>
          </a:prstGeom>
          <a:noFill/>
          <a:extLst>
            <a:ext uri="{909E8E84-426E-40DD-AFC4-6F175D3DCCD1}">
              <a14:hiddenFill xmlns:a14="http://schemas.microsoft.com/office/drawing/2010/main">
                <a:solidFill>
                  <a:srgbClr val="FFFFFF"/>
                </a:solidFill>
              </a14:hiddenFill>
            </a:ext>
          </a:extLst>
        </p:spPr>
      </p:pic>
      <p:pic>
        <p:nvPicPr>
          <p:cNvPr id="1034" name="Picture 10" descr="Resultado de imagen para aprendizajes clave logos"/>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410747" y="226369"/>
            <a:ext cx="2847975" cy="16002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9084222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589211" y="172165"/>
            <a:ext cx="8911687" cy="626621"/>
          </a:xfrm>
        </p:spPr>
        <p:txBody>
          <a:bodyPr/>
          <a:lstStyle/>
          <a:p>
            <a:r>
              <a:rPr lang="es-MX" dirty="0"/>
              <a:t>Once rasgos del perfil de egreso</a:t>
            </a:r>
          </a:p>
        </p:txBody>
      </p:sp>
      <p:sp>
        <p:nvSpPr>
          <p:cNvPr id="3" name="Marcador de contenido 2"/>
          <p:cNvSpPr>
            <a:spLocks noGrp="1"/>
          </p:cNvSpPr>
          <p:nvPr>
            <p:ph idx="1"/>
          </p:nvPr>
        </p:nvSpPr>
        <p:spPr>
          <a:xfrm>
            <a:off x="2494618" y="1219200"/>
            <a:ext cx="9529217" cy="5067300"/>
          </a:xfrm>
        </p:spPr>
        <p:txBody>
          <a:bodyPr>
            <a:normAutofit/>
          </a:bodyPr>
          <a:lstStyle/>
          <a:p>
            <a:pPr marL="457200" lvl="0" indent="-457200">
              <a:buFont typeface="+mj-lt"/>
              <a:buAutoNum type="arabicPeriod"/>
            </a:pPr>
            <a:r>
              <a:rPr lang="es-ES" sz="2000" b="1" dirty="0"/>
              <a:t>Se comunica </a:t>
            </a:r>
            <a:r>
              <a:rPr lang="es-ES" sz="2000" dirty="0"/>
              <a:t>con confianza y eficacia.</a:t>
            </a:r>
            <a:endParaRPr lang="es-MX" sz="2000" dirty="0"/>
          </a:p>
          <a:p>
            <a:pPr marL="457200" lvl="0" indent="-457200">
              <a:buFont typeface="+mj-lt"/>
              <a:buAutoNum type="arabicPeriod"/>
            </a:pPr>
            <a:r>
              <a:rPr lang="es-ES" sz="2000" dirty="0"/>
              <a:t>Fortalece su </a:t>
            </a:r>
            <a:r>
              <a:rPr lang="es-ES" sz="2000" b="1" dirty="0"/>
              <a:t>pensamiento matemático.</a:t>
            </a:r>
            <a:endParaRPr lang="es-MX" sz="2000" b="1" dirty="0"/>
          </a:p>
          <a:p>
            <a:pPr marL="457200" lvl="0" indent="-457200">
              <a:buFont typeface="+mj-lt"/>
              <a:buAutoNum type="arabicPeriod"/>
            </a:pPr>
            <a:r>
              <a:rPr lang="es-ES" sz="2000" dirty="0"/>
              <a:t>Gusta de explorar y comprender el </a:t>
            </a:r>
            <a:r>
              <a:rPr lang="es-ES" sz="2000" b="1" dirty="0"/>
              <a:t>mundo natural y social.</a:t>
            </a:r>
            <a:endParaRPr lang="es-MX" sz="2000" b="1" dirty="0"/>
          </a:p>
          <a:p>
            <a:pPr marL="457200" lvl="0" indent="-457200">
              <a:buFont typeface="+mj-lt"/>
              <a:buAutoNum type="arabicPeriod"/>
            </a:pPr>
            <a:r>
              <a:rPr lang="es-ES" sz="2000" dirty="0"/>
              <a:t>Desarrolla el </a:t>
            </a:r>
            <a:r>
              <a:rPr lang="es-ES" sz="2000" b="1" dirty="0"/>
              <a:t>pensamiento crítico </a:t>
            </a:r>
            <a:r>
              <a:rPr lang="es-ES" sz="2000" dirty="0"/>
              <a:t>y resuelve problemas con creatividad.</a:t>
            </a:r>
            <a:endParaRPr lang="es-MX" sz="2000" dirty="0"/>
          </a:p>
          <a:p>
            <a:pPr marL="457200" lvl="0" indent="-457200">
              <a:buFont typeface="+mj-lt"/>
              <a:buAutoNum type="arabicPeriod"/>
            </a:pPr>
            <a:r>
              <a:rPr lang="es-ES" sz="2000" dirty="0"/>
              <a:t>Posee </a:t>
            </a:r>
            <a:r>
              <a:rPr lang="es-ES" sz="2000" b="1" dirty="0"/>
              <a:t>autoconocimiento </a:t>
            </a:r>
            <a:r>
              <a:rPr lang="es-ES" sz="2000" dirty="0"/>
              <a:t>y </a:t>
            </a:r>
            <a:r>
              <a:rPr lang="es-ES" sz="2000" b="1" dirty="0"/>
              <a:t>regula sus emociones</a:t>
            </a:r>
            <a:r>
              <a:rPr lang="es-ES" sz="2000" dirty="0"/>
              <a:t>.</a:t>
            </a:r>
            <a:endParaRPr lang="es-MX" sz="2000" dirty="0"/>
          </a:p>
          <a:p>
            <a:pPr marL="457200" lvl="0" indent="-457200">
              <a:buFont typeface="+mj-lt"/>
              <a:buAutoNum type="arabicPeriod"/>
            </a:pPr>
            <a:r>
              <a:rPr lang="es-ES" sz="2000" dirty="0"/>
              <a:t>Tiene </a:t>
            </a:r>
            <a:r>
              <a:rPr lang="es-ES" sz="2000" b="1" dirty="0"/>
              <a:t>iniciativa</a:t>
            </a:r>
            <a:r>
              <a:rPr lang="es-ES" sz="2000" dirty="0"/>
              <a:t> y favorece la </a:t>
            </a:r>
            <a:r>
              <a:rPr lang="es-ES" sz="2000" b="1" dirty="0"/>
              <a:t>colaboración</a:t>
            </a:r>
            <a:r>
              <a:rPr lang="es-ES" sz="2000" dirty="0"/>
              <a:t>.</a:t>
            </a:r>
            <a:endParaRPr lang="es-MX" sz="2000" dirty="0"/>
          </a:p>
          <a:p>
            <a:pPr marL="457200" lvl="0" indent="-457200">
              <a:buFont typeface="+mj-lt"/>
              <a:buAutoNum type="arabicPeriod"/>
            </a:pPr>
            <a:r>
              <a:rPr lang="es-ES" sz="2000" dirty="0"/>
              <a:t>Asume su </a:t>
            </a:r>
            <a:r>
              <a:rPr lang="es-ES" sz="2000" b="1" dirty="0"/>
              <a:t>identidad</a:t>
            </a:r>
            <a:r>
              <a:rPr lang="es-ES" sz="2000" dirty="0"/>
              <a:t>, favorece la </a:t>
            </a:r>
            <a:r>
              <a:rPr lang="es-ES" sz="2000" b="1" dirty="0"/>
              <a:t>interculturalidad</a:t>
            </a:r>
            <a:r>
              <a:rPr lang="es-ES" sz="2000" dirty="0"/>
              <a:t> y </a:t>
            </a:r>
            <a:r>
              <a:rPr lang="es-ES" sz="2000" b="1" dirty="0"/>
              <a:t>respeta la legalidad</a:t>
            </a:r>
            <a:r>
              <a:rPr lang="es-ES" sz="2000" dirty="0"/>
              <a:t>.</a:t>
            </a:r>
            <a:endParaRPr lang="es-MX" sz="2000" dirty="0"/>
          </a:p>
          <a:p>
            <a:pPr marL="457200" lvl="0" indent="-457200">
              <a:buFont typeface="+mj-lt"/>
              <a:buAutoNum type="arabicPeriod"/>
            </a:pPr>
            <a:r>
              <a:rPr lang="es-ES" sz="2000" b="1" dirty="0"/>
              <a:t>Aprecia</a:t>
            </a:r>
            <a:r>
              <a:rPr lang="es-ES" sz="2000" dirty="0"/>
              <a:t> el arte y la cultura.</a:t>
            </a:r>
            <a:endParaRPr lang="es-MX" sz="2000" dirty="0"/>
          </a:p>
          <a:p>
            <a:pPr marL="457200" lvl="0" indent="-457200">
              <a:buFont typeface="+mj-lt"/>
              <a:buAutoNum type="arabicPeriod"/>
            </a:pPr>
            <a:r>
              <a:rPr lang="es-ES" sz="2000" b="1" dirty="0"/>
              <a:t>Cuida su cuerpo </a:t>
            </a:r>
            <a:r>
              <a:rPr lang="es-ES" sz="2000" dirty="0"/>
              <a:t>y evita conductas de riesgo.</a:t>
            </a:r>
            <a:endParaRPr lang="es-MX" sz="2000" dirty="0"/>
          </a:p>
          <a:p>
            <a:pPr marL="457200" lvl="0" indent="-457200">
              <a:buFont typeface="+mj-lt"/>
              <a:buAutoNum type="arabicPeriod"/>
            </a:pPr>
            <a:r>
              <a:rPr lang="es-ES" sz="2000" dirty="0"/>
              <a:t>Muestra </a:t>
            </a:r>
            <a:r>
              <a:rPr lang="es-ES" sz="2000" b="1" dirty="0"/>
              <a:t>responsabilidad por el ambiente</a:t>
            </a:r>
            <a:r>
              <a:rPr lang="es-ES" sz="2000" dirty="0"/>
              <a:t>.</a:t>
            </a:r>
            <a:endParaRPr lang="es-MX" sz="2000" dirty="0"/>
          </a:p>
          <a:p>
            <a:pPr marL="457200" lvl="0" indent="-457200">
              <a:buFont typeface="+mj-lt"/>
              <a:buAutoNum type="arabicPeriod"/>
            </a:pPr>
            <a:r>
              <a:rPr lang="es-ES" sz="2000" dirty="0"/>
              <a:t>Emplea sus </a:t>
            </a:r>
            <a:r>
              <a:rPr lang="es-ES" sz="2000" b="1" dirty="0"/>
              <a:t>habilidades digitales </a:t>
            </a:r>
            <a:r>
              <a:rPr lang="es-ES" sz="2000" dirty="0"/>
              <a:t>de manera pertinente.</a:t>
            </a:r>
            <a:endParaRPr lang="es-MX" sz="2000" dirty="0"/>
          </a:p>
        </p:txBody>
      </p:sp>
    </p:spTree>
    <p:extLst>
      <p:ext uri="{BB962C8B-B14F-4D97-AF65-F5344CB8AC3E}">
        <p14:creationId xmlns:p14="http://schemas.microsoft.com/office/powerpoint/2010/main" val="25302092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592925" y="624110"/>
            <a:ext cx="8911687" cy="630758"/>
          </a:xfrm>
        </p:spPr>
        <p:txBody>
          <a:bodyPr/>
          <a:lstStyle/>
          <a:p>
            <a:r>
              <a:rPr lang="es-MX" dirty="0"/>
              <a:t>Componentes curriculares de Aprendizajes clave</a:t>
            </a:r>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2086285388"/>
              </p:ext>
            </p:extLst>
          </p:nvPr>
        </p:nvGraphicFramePr>
        <p:xfrm>
          <a:off x="2147778" y="1555530"/>
          <a:ext cx="8915399" cy="464557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90702024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contenido 3"/>
          <p:cNvSpPr>
            <a:spLocks noGrp="1"/>
          </p:cNvSpPr>
          <p:nvPr>
            <p:ph idx="1"/>
          </p:nvPr>
        </p:nvSpPr>
        <p:spPr>
          <a:xfrm flipH="1">
            <a:off x="1924175" y="219993"/>
            <a:ext cx="4106576" cy="6401524"/>
          </a:xfrm>
          <a:prstGeom prst="borderCallout2">
            <a:avLst>
              <a:gd name="adj1" fmla="val 18750"/>
              <a:gd name="adj2" fmla="val -911"/>
              <a:gd name="adj3" fmla="val 18750"/>
              <a:gd name="adj4" fmla="val -16667"/>
              <a:gd name="adj5" fmla="val 39265"/>
              <a:gd name="adj6" fmla="val -37378"/>
            </a:avLst>
          </a:prstGeom>
          <a:ln/>
          <a:effectLst>
            <a:glow rad="63500">
              <a:schemeClr val="accent4">
                <a:satMod val="175000"/>
                <a:alpha val="40000"/>
              </a:schemeClr>
            </a:glow>
          </a:effectLst>
        </p:spPr>
        <p:style>
          <a:lnRef idx="2">
            <a:schemeClr val="accent4">
              <a:shade val="50000"/>
            </a:schemeClr>
          </a:lnRef>
          <a:fillRef idx="1">
            <a:schemeClr val="accent4"/>
          </a:fillRef>
          <a:effectRef idx="0">
            <a:schemeClr val="accent4"/>
          </a:effectRef>
          <a:fontRef idx="minor">
            <a:schemeClr val="lt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07000"/>
              </a:lnSpc>
              <a:spcAft>
                <a:spcPts val="0"/>
              </a:spcAft>
            </a:pPr>
            <a:r>
              <a:rPr lang="es-ES" sz="1600" b="1" dirty="0">
                <a:effectLst/>
                <a:latin typeface="+mn-lt"/>
                <a:ea typeface="Calibri" panose="020F0502020204030204" pitchFamily="34" charset="0"/>
                <a:cs typeface="Times New Roman" panose="02020603050405020304" pitchFamily="18" charset="0"/>
              </a:rPr>
              <a:t>1. Lenguaje y comunicación</a:t>
            </a:r>
            <a:endParaRPr lang="es-MX" sz="1600" b="1" dirty="0">
              <a:effectLst/>
              <a:latin typeface="+mn-lt"/>
              <a:ea typeface="Calibri" panose="020F0502020204030204" pitchFamily="34" charset="0"/>
              <a:cs typeface="Times New Roman" panose="02020603050405020304" pitchFamily="18" charset="0"/>
            </a:endParaRPr>
          </a:p>
          <a:p>
            <a:pPr lvl="1" indent="-342900">
              <a:buFont typeface="Symbol" panose="05050102010706020507" pitchFamily="18" charset="2"/>
              <a:buChar char=""/>
            </a:pPr>
            <a:r>
              <a:rPr lang="es-ES" sz="1400" b="1" dirty="0">
                <a:effectLst/>
                <a:latin typeface="+mn-lt"/>
                <a:ea typeface="Calibri" panose="020F0502020204030204" pitchFamily="34" charset="0"/>
                <a:cs typeface="Times New Roman" panose="02020603050405020304" pitchFamily="18" charset="0"/>
              </a:rPr>
              <a:t>Español</a:t>
            </a:r>
            <a:endParaRPr lang="es-MX" sz="1400" b="1" dirty="0">
              <a:effectLst/>
              <a:latin typeface="+mn-lt"/>
              <a:ea typeface="Calibri" panose="020F0502020204030204" pitchFamily="34" charset="0"/>
              <a:cs typeface="Times New Roman" panose="02020603050405020304" pitchFamily="18" charset="0"/>
            </a:endParaRPr>
          </a:p>
          <a:p>
            <a:pPr lvl="1" indent="-342900">
              <a:buFont typeface="Symbol" panose="05050102010706020507" pitchFamily="18" charset="2"/>
              <a:buChar char=""/>
            </a:pPr>
            <a:r>
              <a:rPr lang="es-ES" sz="1400" b="1" dirty="0">
                <a:effectLst/>
                <a:latin typeface="+mn-lt"/>
                <a:ea typeface="Calibri" panose="020F0502020204030204" pitchFamily="34" charset="0"/>
                <a:cs typeface="Times New Roman" panose="02020603050405020304" pitchFamily="18" charset="0"/>
              </a:rPr>
              <a:t>Lengua indígena</a:t>
            </a:r>
            <a:endParaRPr lang="es-MX" sz="1400" b="1" dirty="0">
              <a:effectLst/>
              <a:latin typeface="+mn-lt"/>
              <a:ea typeface="Calibri" panose="020F0502020204030204" pitchFamily="34" charset="0"/>
              <a:cs typeface="Times New Roman" panose="02020603050405020304" pitchFamily="18" charset="0"/>
            </a:endParaRPr>
          </a:p>
          <a:p>
            <a:pPr lvl="1" indent="-342900">
              <a:buFont typeface="Symbol" panose="05050102010706020507" pitchFamily="18" charset="2"/>
              <a:buChar char=""/>
            </a:pPr>
            <a:r>
              <a:rPr lang="es-ES" sz="1400" b="1" dirty="0">
                <a:effectLst/>
                <a:latin typeface="+mn-lt"/>
                <a:ea typeface="Calibri" panose="020F0502020204030204" pitchFamily="34" charset="0"/>
                <a:cs typeface="Times New Roman" panose="02020603050405020304" pitchFamily="18" charset="0"/>
              </a:rPr>
              <a:t>Inglés</a:t>
            </a:r>
            <a:endParaRPr lang="es-MX" sz="1400" b="1" dirty="0">
              <a:effectLst/>
              <a:latin typeface="+mn-lt"/>
              <a:ea typeface="Calibri" panose="020F0502020204030204" pitchFamily="34" charset="0"/>
              <a:cs typeface="Times New Roman" panose="02020603050405020304" pitchFamily="18" charset="0"/>
            </a:endParaRPr>
          </a:p>
          <a:p>
            <a:pPr>
              <a:lnSpc>
                <a:spcPct val="107000"/>
              </a:lnSpc>
              <a:spcAft>
                <a:spcPts val="0"/>
              </a:spcAft>
            </a:pPr>
            <a:r>
              <a:rPr lang="es-ES" sz="1600" b="1" dirty="0">
                <a:effectLst/>
                <a:latin typeface="+mn-lt"/>
                <a:ea typeface="Calibri" panose="020F0502020204030204" pitchFamily="34" charset="0"/>
                <a:cs typeface="Times New Roman" panose="02020603050405020304" pitchFamily="18" charset="0"/>
              </a:rPr>
              <a:t>2. Pensamiento matemático</a:t>
            </a:r>
            <a:endParaRPr lang="es-MX" sz="1600" b="1" dirty="0">
              <a:effectLst/>
              <a:latin typeface="+mn-lt"/>
              <a:ea typeface="Calibri" panose="020F0502020204030204" pitchFamily="34" charset="0"/>
              <a:cs typeface="Times New Roman" panose="02020603050405020304" pitchFamily="18" charset="0"/>
            </a:endParaRPr>
          </a:p>
          <a:p>
            <a:pPr lvl="1" indent="-342900">
              <a:buFont typeface="Symbol" panose="05050102010706020507" pitchFamily="18" charset="2"/>
              <a:buChar char=""/>
            </a:pPr>
            <a:r>
              <a:rPr lang="es-ES" sz="1400" b="1" dirty="0">
                <a:effectLst/>
                <a:latin typeface="+mn-lt"/>
                <a:ea typeface="Calibri" panose="020F0502020204030204" pitchFamily="34" charset="0"/>
                <a:cs typeface="Times New Roman" panose="02020603050405020304" pitchFamily="18" charset="0"/>
              </a:rPr>
              <a:t>Matemáticas</a:t>
            </a:r>
            <a:endParaRPr lang="es-MX" sz="1400" b="1" dirty="0">
              <a:effectLst/>
              <a:latin typeface="+mn-lt"/>
              <a:ea typeface="Calibri" panose="020F0502020204030204" pitchFamily="34" charset="0"/>
              <a:cs typeface="Times New Roman" panose="02020603050405020304" pitchFamily="18" charset="0"/>
            </a:endParaRPr>
          </a:p>
          <a:p>
            <a:pPr>
              <a:lnSpc>
                <a:spcPct val="107000"/>
              </a:lnSpc>
              <a:spcAft>
                <a:spcPts val="0"/>
              </a:spcAft>
            </a:pPr>
            <a:r>
              <a:rPr lang="es-ES" sz="1600" b="1" dirty="0">
                <a:effectLst/>
                <a:latin typeface="+mn-lt"/>
                <a:ea typeface="Calibri" panose="020F0502020204030204" pitchFamily="34" charset="0"/>
                <a:cs typeface="Times New Roman" panose="02020603050405020304" pitchFamily="18" charset="0"/>
              </a:rPr>
              <a:t>3. Exploración y comprensión del mundo natural y social</a:t>
            </a:r>
            <a:endParaRPr lang="es-MX" sz="1600" b="1" dirty="0">
              <a:effectLst/>
              <a:latin typeface="+mn-lt"/>
              <a:ea typeface="Calibri" panose="020F0502020204030204" pitchFamily="34" charset="0"/>
              <a:cs typeface="Times New Roman" panose="02020603050405020304" pitchFamily="18" charset="0"/>
            </a:endParaRPr>
          </a:p>
          <a:p>
            <a:pPr lvl="1" indent="-342900">
              <a:buFont typeface="Symbol" panose="05050102010706020507" pitchFamily="18" charset="2"/>
              <a:buChar char=""/>
            </a:pPr>
            <a:r>
              <a:rPr lang="es-ES" sz="1400" b="1" dirty="0">
                <a:effectLst/>
                <a:latin typeface="+mn-lt"/>
                <a:ea typeface="Calibri" panose="020F0502020204030204" pitchFamily="34" charset="0"/>
                <a:cs typeface="Times New Roman" panose="02020603050405020304" pitchFamily="18" charset="0"/>
              </a:rPr>
              <a:t>Conocimiento del medio (1º y2º Primaria)</a:t>
            </a:r>
            <a:endParaRPr lang="es-MX" sz="1400" b="1" dirty="0">
              <a:effectLst/>
              <a:latin typeface="+mn-lt"/>
              <a:ea typeface="Calibri" panose="020F0502020204030204" pitchFamily="34" charset="0"/>
              <a:cs typeface="Times New Roman" panose="02020603050405020304" pitchFamily="18" charset="0"/>
            </a:endParaRPr>
          </a:p>
          <a:p>
            <a:pPr lvl="1" indent="-342900">
              <a:buFont typeface="Symbol" panose="05050102010706020507" pitchFamily="18" charset="2"/>
              <a:buChar char=""/>
            </a:pPr>
            <a:r>
              <a:rPr lang="es-ES" sz="1400" b="1" dirty="0">
                <a:effectLst/>
                <a:latin typeface="+mn-lt"/>
                <a:ea typeface="Calibri" panose="020F0502020204030204" pitchFamily="34" charset="0"/>
                <a:cs typeface="Times New Roman" panose="02020603050405020304" pitchFamily="18" charset="0"/>
              </a:rPr>
              <a:t>Historias, paisajes y convivencia en mi localidad (3º Primaria)</a:t>
            </a:r>
            <a:endParaRPr lang="es-MX" sz="1400" b="1" dirty="0">
              <a:effectLst/>
              <a:latin typeface="+mn-lt"/>
              <a:ea typeface="Calibri" panose="020F0502020204030204" pitchFamily="34" charset="0"/>
              <a:cs typeface="Times New Roman" panose="02020603050405020304" pitchFamily="18" charset="0"/>
            </a:endParaRPr>
          </a:p>
          <a:p>
            <a:pPr lvl="1" indent="-342900">
              <a:buFont typeface="Symbol" panose="05050102010706020507" pitchFamily="18" charset="2"/>
              <a:buChar char=""/>
            </a:pPr>
            <a:r>
              <a:rPr lang="es-ES" sz="1400" b="1" dirty="0">
                <a:effectLst/>
                <a:latin typeface="+mn-lt"/>
                <a:ea typeface="Calibri" panose="020F0502020204030204" pitchFamily="34" charset="0"/>
                <a:cs typeface="Times New Roman" panose="02020603050405020304" pitchFamily="18" charset="0"/>
              </a:rPr>
              <a:t>Ciencias naturales y tecnología (3º a 6º)</a:t>
            </a:r>
            <a:endParaRPr lang="es-MX" sz="1400" b="1" dirty="0">
              <a:effectLst/>
              <a:latin typeface="+mn-lt"/>
              <a:ea typeface="Calibri" panose="020F0502020204030204" pitchFamily="34" charset="0"/>
              <a:cs typeface="Times New Roman" panose="02020603050405020304" pitchFamily="18" charset="0"/>
            </a:endParaRPr>
          </a:p>
          <a:p>
            <a:pPr lvl="1" indent="-342900">
              <a:buFont typeface="Symbol" panose="05050102010706020507" pitchFamily="18" charset="2"/>
              <a:buChar char=""/>
            </a:pPr>
            <a:r>
              <a:rPr lang="es-ES" sz="1400" b="1" dirty="0">
                <a:effectLst/>
                <a:latin typeface="+mn-lt"/>
                <a:ea typeface="Calibri" panose="020F0502020204030204" pitchFamily="34" charset="0"/>
                <a:cs typeface="Times New Roman" panose="02020603050405020304" pitchFamily="18" charset="0"/>
              </a:rPr>
              <a:t>Biología (1º Secundaria)</a:t>
            </a:r>
            <a:endParaRPr lang="es-MX" sz="1400" b="1" dirty="0">
              <a:effectLst/>
              <a:latin typeface="+mn-lt"/>
              <a:ea typeface="Calibri" panose="020F0502020204030204" pitchFamily="34" charset="0"/>
              <a:cs typeface="Times New Roman" panose="02020603050405020304" pitchFamily="18" charset="0"/>
            </a:endParaRPr>
          </a:p>
          <a:p>
            <a:pPr lvl="1" indent="-342900">
              <a:buFont typeface="Symbol" panose="05050102010706020507" pitchFamily="18" charset="2"/>
              <a:buChar char=""/>
            </a:pPr>
            <a:r>
              <a:rPr lang="es-ES" sz="1400" b="1" dirty="0">
                <a:effectLst/>
                <a:latin typeface="+mn-lt"/>
                <a:ea typeface="Calibri" panose="020F0502020204030204" pitchFamily="34" charset="0"/>
                <a:cs typeface="Times New Roman" panose="02020603050405020304" pitchFamily="18" charset="0"/>
              </a:rPr>
              <a:t>Física (2º Secundaria)</a:t>
            </a:r>
            <a:endParaRPr lang="es-MX" sz="1400" b="1" dirty="0">
              <a:effectLst/>
              <a:latin typeface="+mn-lt"/>
              <a:ea typeface="Calibri" panose="020F0502020204030204" pitchFamily="34" charset="0"/>
              <a:cs typeface="Times New Roman" panose="02020603050405020304" pitchFamily="18" charset="0"/>
            </a:endParaRPr>
          </a:p>
          <a:p>
            <a:pPr lvl="1" indent="-342900">
              <a:buFont typeface="Symbol" panose="05050102010706020507" pitchFamily="18" charset="2"/>
              <a:buChar char=""/>
            </a:pPr>
            <a:r>
              <a:rPr lang="es-ES" sz="1400" b="1" dirty="0">
                <a:effectLst/>
                <a:latin typeface="+mn-lt"/>
                <a:ea typeface="Calibri" panose="020F0502020204030204" pitchFamily="34" charset="0"/>
                <a:cs typeface="Times New Roman" panose="02020603050405020304" pitchFamily="18" charset="0"/>
              </a:rPr>
              <a:t>Química (3º Secundaria)</a:t>
            </a:r>
            <a:endParaRPr lang="es-MX" sz="1400" b="1" dirty="0">
              <a:effectLst/>
              <a:latin typeface="+mn-lt"/>
              <a:ea typeface="Calibri" panose="020F0502020204030204" pitchFamily="34" charset="0"/>
              <a:cs typeface="Times New Roman" panose="02020603050405020304" pitchFamily="18" charset="0"/>
            </a:endParaRPr>
          </a:p>
          <a:p>
            <a:pPr lvl="1" indent="-342900">
              <a:buFont typeface="Symbol" panose="05050102010706020507" pitchFamily="18" charset="2"/>
              <a:buChar char=""/>
            </a:pPr>
            <a:r>
              <a:rPr lang="es-ES" sz="1400" b="1" dirty="0">
                <a:effectLst/>
                <a:latin typeface="+mn-lt"/>
                <a:ea typeface="Calibri" panose="020F0502020204030204" pitchFamily="34" charset="0"/>
                <a:cs typeface="Times New Roman" panose="02020603050405020304" pitchFamily="18" charset="0"/>
              </a:rPr>
              <a:t>Geografía (4º Primaria a 1º Secundaria)</a:t>
            </a:r>
            <a:endParaRPr lang="es-MX" sz="1400" b="1" dirty="0">
              <a:effectLst/>
              <a:latin typeface="+mn-lt"/>
              <a:ea typeface="Calibri" panose="020F0502020204030204" pitchFamily="34" charset="0"/>
              <a:cs typeface="Times New Roman" panose="02020603050405020304" pitchFamily="18" charset="0"/>
            </a:endParaRPr>
          </a:p>
          <a:p>
            <a:pPr lvl="1" indent="-342900">
              <a:buFont typeface="Symbol" panose="05050102010706020507" pitchFamily="18" charset="2"/>
              <a:buChar char=""/>
            </a:pPr>
            <a:r>
              <a:rPr lang="es-ES" sz="1400" b="1" dirty="0">
                <a:effectLst/>
                <a:latin typeface="+mn-lt"/>
                <a:ea typeface="Calibri" panose="020F0502020204030204" pitchFamily="34" charset="0"/>
                <a:cs typeface="Times New Roman" panose="02020603050405020304" pitchFamily="18" charset="0"/>
              </a:rPr>
              <a:t>Historia (4º Primaria a 3º Secundaria)</a:t>
            </a:r>
            <a:endParaRPr lang="es-MX" sz="1400" b="1" dirty="0">
              <a:effectLst/>
              <a:latin typeface="+mn-lt"/>
              <a:ea typeface="Calibri" panose="020F0502020204030204" pitchFamily="34" charset="0"/>
              <a:cs typeface="Times New Roman" panose="02020603050405020304" pitchFamily="18" charset="0"/>
            </a:endParaRPr>
          </a:p>
          <a:p>
            <a:pPr lvl="1" indent="-342900">
              <a:buFont typeface="Symbol" panose="05050102010706020507" pitchFamily="18" charset="2"/>
              <a:buChar char=""/>
            </a:pPr>
            <a:r>
              <a:rPr lang="es-ES" sz="1400" b="1" dirty="0">
                <a:effectLst/>
                <a:latin typeface="+mn-lt"/>
                <a:ea typeface="Calibri" panose="020F0502020204030204" pitchFamily="34" charset="0"/>
                <a:cs typeface="Times New Roman" panose="02020603050405020304" pitchFamily="18" charset="0"/>
              </a:rPr>
              <a:t>Formación cívica y ética (4º Primaria a 3º Secundaria)</a:t>
            </a:r>
            <a:endParaRPr lang="es-MX" sz="1400" b="1" dirty="0">
              <a:effectLst/>
              <a:latin typeface="+mn-lt"/>
              <a:ea typeface="Calibri" panose="020F0502020204030204" pitchFamily="34" charset="0"/>
              <a:cs typeface="Times New Roman" panose="02020603050405020304" pitchFamily="18" charset="0"/>
            </a:endParaRPr>
          </a:p>
        </p:txBody>
      </p:sp>
      <p:graphicFrame>
        <p:nvGraphicFramePr>
          <p:cNvPr id="5" name="Diagrama 4"/>
          <p:cNvGraphicFramePr/>
          <p:nvPr>
            <p:extLst>
              <p:ext uri="{D42A27DB-BD31-4B8C-83A1-F6EECF244321}">
                <p14:modId xmlns:p14="http://schemas.microsoft.com/office/powerpoint/2010/main" val="171432471"/>
              </p:ext>
            </p:extLst>
          </p:nvPr>
        </p:nvGraphicFramePr>
        <p:xfrm>
          <a:off x="6915806" y="1975265"/>
          <a:ext cx="3668111" cy="341654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Título 1">
            <a:extLst>
              <a:ext uri="{FF2B5EF4-FFF2-40B4-BE49-F238E27FC236}">
                <a16:creationId xmlns:a16="http://schemas.microsoft.com/office/drawing/2014/main" id="{2922EB7A-FA62-A04E-A0FB-5EEC0A6BAD91}"/>
              </a:ext>
            </a:extLst>
          </p:cNvPr>
          <p:cNvSpPr>
            <a:spLocks noGrp="1"/>
          </p:cNvSpPr>
          <p:nvPr>
            <p:ph type="title"/>
          </p:nvPr>
        </p:nvSpPr>
        <p:spPr>
          <a:xfrm>
            <a:off x="8443610" y="327101"/>
            <a:ext cx="3268494" cy="1351155"/>
          </a:xfrm>
        </p:spPr>
        <p:txBody>
          <a:bodyPr>
            <a:normAutofit fontScale="90000"/>
          </a:bodyPr>
          <a:lstStyle/>
          <a:p>
            <a:r>
              <a:rPr lang="es-MX" dirty="0"/>
              <a:t>Componentes curriculares de Aprendizajes clave</a:t>
            </a:r>
          </a:p>
        </p:txBody>
      </p:sp>
    </p:spTree>
    <p:extLst>
      <p:ext uri="{BB962C8B-B14F-4D97-AF65-F5344CB8AC3E}">
        <p14:creationId xmlns:p14="http://schemas.microsoft.com/office/powerpoint/2010/main" val="110675505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Marcador de contenido 3"/>
          <p:cNvGraphicFramePr>
            <a:graphicFrameLocks noGrp="1"/>
          </p:cNvGraphicFramePr>
          <p:nvPr>
            <p:ph idx="1"/>
            <p:extLst>
              <p:ext uri="{D42A27DB-BD31-4B8C-83A1-F6EECF244321}">
                <p14:modId xmlns:p14="http://schemas.microsoft.com/office/powerpoint/2010/main" val="955067471"/>
              </p:ext>
            </p:extLst>
          </p:nvPr>
        </p:nvGraphicFramePr>
        <p:xfrm>
          <a:off x="3057055" y="2039008"/>
          <a:ext cx="5582450" cy="381525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Llamada con línea 2 4"/>
          <p:cNvSpPr/>
          <p:nvPr/>
        </p:nvSpPr>
        <p:spPr>
          <a:xfrm>
            <a:off x="8493590" y="1468877"/>
            <a:ext cx="2269500" cy="1643974"/>
          </a:xfrm>
          <a:prstGeom prst="borderCallout2">
            <a:avLst>
              <a:gd name="adj1" fmla="val 17579"/>
              <a:gd name="adj2" fmla="val -1750"/>
              <a:gd name="adj3" fmla="val 18750"/>
              <a:gd name="adj4" fmla="val -16667"/>
              <a:gd name="adj5" fmla="val 90078"/>
              <a:gd name="adj6" fmla="val -53360"/>
            </a:avLst>
          </a:prstGeom>
          <a:effectLst>
            <a:glow rad="101600">
              <a:schemeClr val="accent3">
                <a:satMod val="175000"/>
                <a:alpha val="40000"/>
              </a:schemeClr>
            </a:glow>
          </a:effectLst>
        </p:spPr>
        <p:style>
          <a:lnRef idx="2">
            <a:schemeClr val="accent3">
              <a:shade val="50000"/>
            </a:schemeClr>
          </a:lnRef>
          <a:fillRef idx="1">
            <a:schemeClr val="accent3"/>
          </a:fillRef>
          <a:effectRef idx="0">
            <a:schemeClr val="accent3"/>
          </a:effectRef>
          <a:fontRef idx="minor">
            <a:schemeClr val="lt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07000"/>
              </a:lnSpc>
              <a:spcAft>
                <a:spcPts val="0"/>
              </a:spcAft>
            </a:pPr>
            <a:r>
              <a:rPr lang="es-ES" dirty="0">
                <a:effectLst/>
                <a:ea typeface="Calibri" panose="020F0502020204030204" pitchFamily="34" charset="0"/>
                <a:cs typeface="Times New Roman" panose="02020603050405020304" pitchFamily="18" charset="0"/>
              </a:rPr>
              <a:t>1. Artes</a:t>
            </a:r>
            <a:endParaRPr lang="es-MX" dirty="0">
              <a:effectLst/>
              <a:ea typeface="Calibri" panose="020F0502020204030204" pitchFamily="34" charset="0"/>
              <a:cs typeface="Times New Roman" panose="02020603050405020304" pitchFamily="18" charset="0"/>
            </a:endParaRPr>
          </a:p>
          <a:p>
            <a:pPr>
              <a:lnSpc>
                <a:spcPct val="107000"/>
              </a:lnSpc>
              <a:spcAft>
                <a:spcPts val="0"/>
              </a:spcAft>
            </a:pPr>
            <a:r>
              <a:rPr lang="es-ES" dirty="0">
                <a:effectLst/>
                <a:ea typeface="Calibri" panose="020F0502020204030204" pitchFamily="34" charset="0"/>
                <a:cs typeface="Times New Roman" panose="02020603050405020304" pitchFamily="18" charset="0"/>
              </a:rPr>
              <a:t>2. Educación física</a:t>
            </a:r>
            <a:endParaRPr lang="es-MX" dirty="0">
              <a:effectLst/>
              <a:ea typeface="Calibri" panose="020F0502020204030204" pitchFamily="34" charset="0"/>
              <a:cs typeface="Times New Roman" panose="02020603050405020304" pitchFamily="18" charset="0"/>
            </a:endParaRPr>
          </a:p>
          <a:p>
            <a:pPr>
              <a:lnSpc>
                <a:spcPct val="107000"/>
              </a:lnSpc>
              <a:spcAft>
                <a:spcPts val="0"/>
              </a:spcAft>
            </a:pPr>
            <a:r>
              <a:rPr lang="es-ES" dirty="0">
                <a:effectLst/>
                <a:ea typeface="Calibri" panose="020F0502020204030204" pitchFamily="34" charset="0"/>
                <a:cs typeface="Times New Roman" panose="02020603050405020304" pitchFamily="18" charset="0"/>
              </a:rPr>
              <a:t>3. Educación socioemocional / Tutoría</a:t>
            </a:r>
            <a:endParaRPr lang="es-MX" dirty="0">
              <a:effectLst/>
              <a:ea typeface="Calibri" panose="020F0502020204030204" pitchFamily="34" charset="0"/>
              <a:cs typeface="Times New Roman" panose="02020603050405020304" pitchFamily="18" charset="0"/>
            </a:endParaRPr>
          </a:p>
        </p:txBody>
      </p:sp>
      <p:sp>
        <p:nvSpPr>
          <p:cNvPr id="6" name="Título 1">
            <a:extLst>
              <a:ext uri="{FF2B5EF4-FFF2-40B4-BE49-F238E27FC236}">
                <a16:creationId xmlns:a16="http://schemas.microsoft.com/office/drawing/2014/main" id="{E19C2733-A3B9-1144-B74D-A060D1F38211}"/>
              </a:ext>
            </a:extLst>
          </p:cNvPr>
          <p:cNvSpPr>
            <a:spLocks noGrp="1"/>
          </p:cNvSpPr>
          <p:nvPr>
            <p:ph type="title"/>
          </p:nvPr>
        </p:nvSpPr>
        <p:spPr>
          <a:xfrm>
            <a:off x="1867712" y="259007"/>
            <a:ext cx="3268494" cy="1351155"/>
          </a:xfrm>
        </p:spPr>
        <p:txBody>
          <a:bodyPr>
            <a:normAutofit fontScale="90000"/>
          </a:bodyPr>
          <a:lstStyle/>
          <a:p>
            <a:r>
              <a:rPr lang="es-MX" dirty="0"/>
              <a:t>Componentes curriculares de Aprendizajes clave</a:t>
            </a:r>
          </a:p>
        </p:txBody>
      </p:sp>
    </p:spTree>
    <p:extLst>
      <p:ext uri="{BB962C8B-B14F-4D97-AF65-F5344CB8AC3E}">
        <p14:creationId xmlns:p14="http://schemas.microsoft.com/office/powerpoint/2010/main" val="268832347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Marcador de contenido 3"/>
          <p:cNvGraphicFramePr>
            <a:graphicFrameLocks noGrp="1"/>
          </p:cNvGraphicFramePr>
          <p:nvPr>
            <p:ph idx="1"/>
            <p:extLst>
              <p:ext uri="{D42A27DB-BD31-4B8C-83A1-F6EECF244321}">
                <p14:modId xmlns:p14="http://schemas.microsoft.com/office/powerpoint/2010/main" val="2586566261"/>
              </p:ext>
            </p:extLst>
          </p:nvPr>
        </p:nvGraphicFramePr>
        <p:xfrm>
          <a:off x="5626704" y="641131"/>
          <a:ext cx="5798041" cy="418815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Llamada con línea 2 4"/>
          <p:cNvSpPr/>
          <p:nvPr/>
        </p:nvSpPr>
        <p:spPr>
          <a:xfrm flipH="1">
            <a:off x="2426032" y="2873518"/>
            <a:ext cx="3535555" cy="3275034"/>
          </a:xfrm>
          <a:prstGeom prst="borderCallout2">
            <a:avLst>
              <a:gd name="adj1" fmla="val 23355"/>
              <a:gd name="adj2" fmla="val -1046"/>
              <a:gd name="adj3" fmla="val 75248"/>
              <a:gd name="adj4" fmla="val -21847"/>
              <a:gd name="adj5" fmla="val 54877"/>
              <a:gd name="adj6" fmla="val -73479"/>
            </a:avLst>
          </a:prstGeom>
          <a:ln/>
          <a:effectLst>
            <a:glow rad="139700">
              <a:schemeClr val="accent4">
                <a:satMod val="175000"/>
                <a:alpha val="40000"/>
              </a:schemeClr>
            </a:glow>
            <a:outerShdw blurRad="50800" dist="38100" dir="18900000" algn="bl" rotWithShape="0">
              <a:prstClr val="black">
                <a:alpha val="40000"/>
              </a:prstClr>
            </a:outerShdw>
          </a:effectLst>
        </p:spPr>
        <p:style>
          <a:lnRef idx="1">
            <a:schemeClr val="accent4"/>
          </a:lnRef>
          <a:fillRef idx="2">
            <a:schemeClr val="accent4"/>
          </a:fillRef>
          <a:effectRef idx="1">
            <a:schemeClr val="accent4"/>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10000"/>
              </a:lnSpc>
              <a:spcBef>
                <a:spcPts val="600"/>
              </a:spcBef>
              <a:spcAft>
                <a:spcPts val="0"/>
              </a:spcAft>
            </a:pPr>
            <a:r>
              <a:rPr lang="es-ES" sz="2000" b="1" dirty="0">
                <a:solidFill>
                  <a:schemeClr val="bg1"/>
                </a:solidFill>
                <a:effectLst/>
                <a:ea typeface="Calibri" panose="020F0502020204030204" pitchFamily="34" charset="0"/>
                <a:cs typeface="Times New Roman" panose="02020603050405020304" pitchFamily="18" charset="0"/>
              </a:rPr>
              <a:t>1. Ampliar la formación académica</a:t>
            </a:r>
            <a:endParaRPr lang="es-MX" sz="2000" b="1" dirty="0">
              <a:solidFill>
                <a:schemeClr val="bg1"/>
              </a:solidFill>
              <a:effectLst/>
              <a:ea typeface="Calibri" panose="020F0502020204030204" pitchFamily="34" charset="0"/>
              <a:cs typeface="Times New Roman" panose="02020603050405020304" pitchFamily="18" charset="0"/>
            </a:endParaRPr>
          </a:p>
          <a:p>
            <a:pPr>
              <a:lnSpc>
                <a:spcPct val="110000"/>
              </a:lnSpc>
              <a:spcBef>
                <a:spcPts val="600"/>
              </a:spcBef>
              <a:spcAft>
                <a:spcPts val="0"/>
              </a:spcAft>
            </a:pPr>
            <a:r>
              <a:rPr lang="es-ES" sz="2000" b="1" dirty="0">
                <a:solidFill>
                  <a:schemeClr val="bg1"/>
                </a:solidFill>
                <a:effectLst/>
                <a:ea typeface="Calibri" panose="020F0502020204030204" pitchFamily="34" charset="0"/>
                <a:cs typeface="Times New Roman" panose="02020603050405020304" pitchFamily="18" charset="0"/>
              </a:rPr>
              <a:t>2. Potenciar el desarrollo personal y social</a:t>
            </a:r>
            <a:endParaRPr lang="es-MX" sz="2000" b="1" dirty="0">
              <a:solidFill>
                <a:schemeClr val="bg1"/>
              </a:solidFill>
              <a:effectLst/>
              <a:ea typeface="Calibri" panose="020F0502020204030204" pitchFamily="34" charset="0"/>
              <a:cs typeface="Times New Roman" panose="02020603050405020304" pitchFamily="18" charset="0"/>
            </a:endParaRPr>
          </a:p>
          <a:p>
            <a:pPr>
              <a:lnSpc>
                <a:spcPct val="110000"/>
              </a:lnSpc>
              <a:spcBef>
                <a:spcPts val="600"/>
              </a:spcBef>
              <a:spcAft>
                <a:spcPts val="0"/>
              </a:spcAft>
            </a:pPr>
            <a:r>
              <a:rPr lang="es-ES" sz="2000" b="1" dirty="0">
                <a:solidFill>
                  <a:schemeClr val="bg1"/>
                </a:solidFill>
                <a:effectLst/>
                <a:ea typeface="Calibri" panose="020F0502020204030204" pitchFamily="34" charset="0"/>
                <a:cs typeface="Times New Roman" panose="02020603050405020304" pitchFamily="18" charset="0"/>
              </a:rPr>
              <a:t>3. Nuevos contenidos relevantes</a:t>
            </a:r>
            <a:endParaRPr lang="es-MX" sz="2000" b="1" dirty="0">
              <a:solidFill>
                <a:schemeClr val="bg1"/>
              </a:solidFill>
              <a:effectLst/>
              <a:ea typeface="Calibri" panose="020F0502020204030204" pitchFamily="34" charset="0"/>
              <a:cs typeface="Times New Roman" panose="02020603050405020304" pitchFamily="18" charset="0"/>
            </a:endParaRPr>
          </a:p>
          <a:p>
            <a:pPr>
              <a:lnSpc>
                <a:spcPct val="110000"/>
              </a:lnSpc>
              <a:spcBef>
                <a:spcPts val="600"/>
              </a:spcBef>
              <a:spcAft>
                <a:spcPts val="0"/>
              </a:spcAft>
            </a:pPr>
            <a:r>
              <a:rPr lang="es-ES" sz="2000" b="1" dirty="0">
                <a:solidFill>
                  <a:schemeClr val="bg1"/>
                </a:solidFill>
                <a:effectLst/>
                <a:ea typeface="Calibri" panose="020F0502020204030204" pitchFamily="34" charset="0"/>
                <a:cs typeface="Times New Roman" panose="02020603050405020304" pitchFamily="18" charset="0"/>
              </a:rPr>
              <a:t>4. Conocimientos regionales</a:t>
            </a:r>
            <a:endParaRPr lang="es-MX" sz="2000" b="1" dirty="0">
              <a:solidFill>
                <a:schemeClr val="bg1"/>
              </a:solidFill>
              <a:effectLst/>
              <a:ea typeface="Calibri" panose="020F0502020204030204" pitchFamily="34" charset="0"/>
              <a:cs typeface="Times New Roman" panose="02020603050405020304" pitchFamily="18" charset="0"/>
            </a:endParaRPr>
          </a:p>
          <a:p>
            <a:pPr>
              <a:lnSpc>
                <a:spcPct val="110000"/>
              </a:lnSpc>
              <a:spcBef>
                <a:spcPts val="600"/>
              </a:spcBef>
              <a:spcAft>
                <a:spcPts val="0"/>
              </a:spcAft>
            </a:pPr>
            <a:r>
              <a:rPr lang="es-ES" sz="2000" b="1" dirty="0">
                <a:solidFill>
                  <a:schemeClr val="bg1"/>
                </a:solidFill>
                <a:effectLst/>
                <a:ea typeface="Calibri" panose="020F0502020204030204" pitchFamily="34" charset="0"/>
                <a:cs typeface="Times New Roman" panose="02020603050405020304" pitchFamily="18" charset="0"/>
              </a:rPr>
              <a:t>5. Proyectos de impacto social</a:t>
            </a:r>
            <a:endParaRPr lang="es-MX" sz="2000" b="1" dirty="0">
              <a:solidFill>
                <a:schemeClr val="bg1"/>
              </a:solidFill>
              <a:effectLst/>
              <a:ea typeface="Calibri" panose="020F0502020204030204" pitchFamily="34" charset="0"/>
              <a:cs typeface="Times New Roman" panose="02020603050405020304" pitchFamily="18" charset="0"/>
            </a:endParaRPr>
          </a:p>
        </p:txBody>
      </p:sp>
      <p:sp>
        <p:nvSpPr>
          <p:cNvPr id="6" name="Título 1">
            <a:extLst>
              <a:ext uri="{FF2B5EF4-FFF2-40B4-BE49-F238E27FC236}">
                <a16:creationId xmlns:a16="http://schemas.microsoft.com/office/drawing/2014/main" id="{E9DBF177-3BAC-AC43-9EFD-3006E07D86EF}"/>
              </a:ext>
            </a:extLst>
          </p:cNvPr>
          <p:cNvSpPr>
            <a:spLocks noGrp="1"/>
          </p:cNvSpPr>
          <p:nvPr>
            <p:ph type="title"/>
          </p:nvPr>
        </p:nvSpPr>
        <p:spPr>
          <a:xfrm>
            <a:off x="1177049" y="249280"/>
            <a:ext cx="3268494" cy="1351155"/>
          </a:xfrm>
        </p:spPr>
        <p:txBody>
          <a:bodyPr>
            <a:normAutofit fontScale="90000"/>
          </a:bodyPr>
          <a:lstStyle/>
          <a:p>
            <a:r>
              <a:rPr lang="es-MX" dirty="0"/>
              <a:t>Componentes curriculares de Aprendizajes clave</a:t>
            </a:r>
          </a:p>
        </p:txBody>
      </p:sp>
    </p:spTree>
    <p:extLst>
      <p:ext uri="{BB962C8B-B14F-4D97-AF65-F5344CB8AC3E}">
        <p14:creationId xmlns:p14="http://schemas.microsoft.com/office/powerpoint/2010/main" val="168186132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959EAF84-C467-434F-B4D9-23275AAF50A9}"/>
              </a:ext>
            </a:extLst>
          </p:cNvPr>
          <p:cNvSpPr>
            <a:spLocks noGrp="1"/>
          </p:cNvSpPr>
          <p:nvPr>
            <p:ph type="title"/>
          </p:nvPr>
        </p:nvSpPr>
        <p:spPr>
          <a:xfrm>
            <a:off x="680545" y="963877"/>
            <a:ext cx="3494362" cy="4930246"/>
          </a:xfrm>
        </p:spPr>
        <p:txBody>
          <a:bodyPr vert="horz" lIns="91440" tIns="45720" rIns="91440" bIns="45720" rtlCol="0" anchor="ctr">
            <a:normAutofit/>
          </a:bodyPr>
          <a:lstStyle/>
          <a:p>
            <a:pPr algn="r"/>
            <a:r>
              <a:rPr lang="en-US" sz="4800" dirty="0">
                <a:solidFill>
                  <a:schemeClr val="accent1"/>
                </a:solidFill>
              </a:rPr>
              <a:t>CONTENIDO</a:t>
            </a:r>
            <a:endParaRPr lang="en-US" sz="4800" kern="1200" dirty="0">
              <a:solidFill>
                <a:schemeClr val="accent1"/>
              </a:solidFill>
            </a:endParaRPr>
          </a:p>
        </p:txBody>
      </p:sp>
      <p:sp>
        <p:nvSpPr>
          <p:cNvPr id="5" name="Título 1"/>
          <p:cNvSpPr txBox="1">
            <a:spLocks/>
          </p:cNvSpPr>
          <p:nvPr/>
        </p:nvSpPr>
        <p:spPr>
          <a:xfrm>
            <a:off x="4314826" y="2390862"/>
            <a:ext cx="7772072" cy="1843481"/>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00000"/>
              </a:lnSpc>
              <a:spcAft>
                <a:spcPts val="600"/>
              </a:spcAft>
              <a:defRPr/>
            </a:pPr>
            <a:r>
              <a:rPr lang="es-MX" sz="2800" dirty="0">
                <a:solidFill>
                  <a:prstClr val="black"/>
                </a:solidFill>
                <a:latin typeface="+mn-lt"/>
              </a:rPr>
              <a:t>5. Proceso de implementación de </a:t>
            </a:r>
            <a:r>
              <a:rPr lang="es-MX" sz="2800" i="1" dirty="0">
                <a:solidFill>
                  <a:prstClr val="black"/>
                </a:solidFill>
                <a:latin typeface="+mn-lt"/>
              </a:rPr>
              <a:t>Aprendizajes Clave</a:t>
            </a:r>
            <a:endParaRPr lang="es-MX" sz="2800" dirty="0">
              <a:solidFill>
                <a:prstClr val="black"/>
              </a:solidFill>
              <a:latin typeface="+mn-lt"/>
            </a:endParaRPr>
          </a:p>
        </p:txBody>
      </p:sp>
    </p:spTree>
    <p:extLst>
      <p:ext uri="{BB962C8B-B14F-4D97-AF65-F5344CB8AC3E}">
        <p14:creationId xmlns:p14="http://schemas.microsoft.com/office/powerpoint/2010/main" val="2570015457"/>
      </p:ext>
    </p:extLst>
  </p:cSld>
  <p:clrMapOvr>
    <a:masterClrMapping/>
  </p:clrMapOvr>
  <p:transition spd="slow">
    <p:push dir="u"/>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Un principio</a:t>
            </a:r>
          </a:p>
        </p:txBody>
      </p:sp>
      <p:sp>
        <p:nvSpPr>
          <p:cNvPr id="3" name="Marcador de contenido 2"/>
          <p:cNvSpPr>
            <a:spLocks noGrp="1"/>
          </p:cNvSpPr>
          <p:nvPr>
            <p:ph idx="1"/>
          </p:nvPr>
        </p:nvSpPr>
        <p:spPr>
          <a:xfrm>
            <a:off x="2090058" y="1717521"/>
            <a:ext cx="9074332" cy="3803833"/>
          </a:xfrm>
          <a:solidFill>
            <a:schemeClr val="accent5">
              <a:lumMod val="20000"/>
              <a:lumOff val="80000"/>
            </a:schemeClr>
          </a:solidFill>
        </p:spPr>
        <p:txBody>
          <a:bodyPr>
            <a:normAutofit lnSpcReduction="10000"/>
          </a:bodyPr>
          <a:lstStyle/>
          <a:p>
            <a:pPr marL="400050" lvl="1" indent="0">
              <a:lnSpc>
                <a:spcPct val="120000"/>
              </a:lnSpc>
              <a:spcAft>
                <a:spcPts val="1200"/>
              </a:spcAft>
              <a:buNone/>
            </a:pPr>
            <a:r>
              <a:rPr lang="es-ES" sz="2400" dirty="0"/>
              <a:t>Aprendizajes Clave, uno de los ejes del Modelo Educativo, requiere de la </a:t>
            </a:r>
            <a:r>
              <a:rPr lang="es-ES" sz="2400" b="1" dirty="0"/>
              <a:t>concurrencia</a:t>
            </a:r>
            <a:r>
              <a:rPr lang="es-ES" sz="2400" dirty="0"/>
              <a:t> de diversos </a:t>
            </a:r>
            <a:r>
              <a:rPr lang="es-ES" sz="2400" b="1" dirty="0"/>
              <a:t>actores y acciones </a:t>
            </a:r>
            <a:r>
              <a:rPr lang="es-ES" sz="2400" dirty="0"/>
              <a:t>de política pública en tres niveles: macro (federal), meso (estatal) y micro (escuela)</a:t>
            </a:r>
          </a:p>
          <a:p>
            <a:pPr marL="400050" lvl="1" indent="0">
              <a:lnSpc>
                <a:spcPct val="120000"/>
              </a:lnSpc>
              <a:spcAft>
                <a:spcPts val="1200"/>
              </a:spcAft>
              <a:buNone/>
            </a:pPr>
            <a:r>
              <a:rPr lang="es-ES" sz="2400" dirty="0"/>
              <a:t>No se trata únicamente de una propuesta pedagógica que implique cambios en los contenidos que se enseñan en las escuelas de preescolar, primaria y secundaria, sino de </a:t>
            </a:r>
            <a:r>
              <a:rPr lang="es-ES" sz="2400" b="1" dirty="0"/>
              <a:t>uno de los ejes de un Modelo Educativo</a:t>
            </a:r>
            <a:r>
              <a:rPr lang="es-ES" sz="2400" dirty="0"/>
              <a:t> que </a:t>
            </a:r>
            <a:r>
              <a:rPr lang="es-ES" sz="2400" b="1" dirty="0"/>
              <a:t>requiere que todas sus partes se activen de manera articulada para lograr sus fines.</a:t>
            </a:r>
            <a:endParaRPr lang="es-MX" sz="2400" b="1" dirty="0"/>
          </a:p>
        </p:txBody>
      </p:sp>
    </p:spTree>
    <p:extLst>
      <p:ext uri="{BB962C8B-B14F-4D97-AF65-F5344CB8AC3E}">
        <p14:creationId xmlns:p14="http://schemas.microsoft.com/office/powerpoint/2010/main" val="123063673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592926" y="406395"/>
            <a:ext cx="5731268" cy="658152"/>
          </a:xfrm>
        </p:spPr>
        <p:txBody>
          <a:bodyPr/>
          <a:lstStyle/>
          <a:p>
            <a:r>
              <a:rPr lang="es-MX" dirty="0"/>
              <a:t>Momentos de implementación</a:t>
            </a:r>
          </a:p>
        </p:txBody>
      </p:sp>
      <p:pic>
        <p:nvPicPr>
          <p:cNvPr id="4" name="Marcador de contenido 3"/>
          <p:cNvPicPr>
            <a:picLocks noGrp="1"/>
          </p:cNvPicPr>
          <p:nvPr>
            <p:ph idx="1"/>
          </p:nvPr>
        </p:nvPicPr>
        <p:blipFill>
          <a:blip r:embed="rId2"/>
          <a:stretch>
            <a:fillRect/>
          </a:stretch>
        </p:blipFill>
        <p:spPr>
          <a:xfrm>
            <a:off x="2403566" y="1064547"/>
            <a:ext cx="8527193" cy="5462377"/>
          </a:xfrm>
          <a:prstGeom prst="rect">
            <a:avLst/>
          </a:prstGeom>
        </p:spPr>
      </p:pic>
    </p:spTree>
    <p:extLst>
      <p:ext uri="{BB962C8B-B14F-4D97-AF65-F5344CB8AC3E}">
        <p14:creationId xmlns:p14="http://schemas.microsoft.com/office/powerpoint/2010/main" val="55898552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096536" y="275767"/>
            <a:ext cx="8911687" cy="1039227"/>
          </a:xfrm>
        </p:spPr>
        <p:txBody>
          <a:bodyPr>
            <a:normAutofit/>
          </a:bodyPr>
          <a:lstStyle/>
          <a:p>
            <a:r>
              <a:rPr lang="es-MX" sz="2800" dirty="0"/>
              <a:t>Acciones macro sistémicas en curso… en cada componente y en la formación inicial y continua de docentes</a:t>
            </a:r>
          </a:p>
        </p:txBody>
      </p:sp>
      <p:sp>
        <p:nvSpPr>
          <p:cNvPr id="3" name="Marcador de contenido 2"/>
          <p:cNvSpPr>
            <a:spLocks noGrp="1"/>
          </p:cNvSpPr>
          <p:nvPr>
            <p:ph idx="1"/>
          </p:nvPr>
        </p:nvSpPr>
        <p:spPr>
          <a:xfrm>
            <a:off x="3888665" y="1758854"/>
            <a:ext cx="2339840" cy="3632953"/>
          </a:xfrm>
          <a:solidFill>
            <a:schemeClr val="accent2">
              <a:lumMod val="20000"/>
              <a:lumOff val="80000"/>
            </a:schemeClr>
          </a:solidFill>
          <a:ln>
            <a:solidFill>
              <a:srgbClr val="7030A0"/>
            </a:solidFill>
          </a:ln>
        </p:spPr>
        <p:txBody>
          <a:bodyPr>
            <a:normAutofit fontScale="85000" lnSpcReduction="20000"/>
          </a:bodyPr>
          <a:lstStyle/>
          <a:p>
            <a:pPr marL="0" indent="0">
              <a:buNone/>
            </a:pPr>
            <a:r>
              <a:rPr lang="es-MX" b="1" dirty="0"/>
              <a:t>Formación Académica</a:t>
            </a:r>
          </a:p>
          <a:p>
            <a:r>
              <a:rPr lang="es-MX" dirty="0"/>
              <a:t>Libros de texto </a:t>
            </a:r>
          </a:p>
          <a:p>
            <a:r>
              <a:rPr lang="es-MX" dirty="0"/>
              <a:t>Libros para aulas y bibliotecas escolares</a:t>
            </a:r>
          </a:p>
          <a:p>
            <a:r>
              <a:rPr lang="es-MX" dirty="0"/>
              <a:t>Materiales de inglés</a:t>
            </a:r>
          </a:p>
          <a:p>
            <a:r>
              <a:rPr lang="es-MX" dirty="0"/>
              <a:t>Libros en lenguas indígenas</a:t>
            </a:r>
          </a:p>
          <a:p>
            <a:r>
              <a:rPr lang="es-MX" dirty="0"/>
              <a:t>Guías de la colección de </a:t>
            </a:r>
            <a:r>
              <a:rPr lang="es-MX" i="1" dirty="0"/>
              <a:t>Aprendizajes Clave</a:t>
            </a:r>
          </a:p>
          <a:p>
            <a:r>
              <a:rPr lang="es-MX" dirty="0"/>
              <a:t>Multimedia</a:t>
            </a:r>
          </a:p>
          <a:p>
            <a:endParaRPr lang="es-MX" dirty="0"/>
          </a:p>
          <a:p>
            <a:pPr marL="0" indent="0" algn="ctr">
              <a:buNone/>
            </a:pPr>
            <a:r>
              <a:rPr lang="es-MX" dirty="0"/>
              <a:t>GARANTIZAR LA DISTRIBUCIÓN</a:t>
            </a:r>
          </a:p>
        </p:txBody>
      </p:sp>
      <p:sp>
        <p:nvSpPr>
          <p:cNvPr id="4" name="Marcador de contenido 2"/>
          <p:cNvSpPr txBox="1">
            <a:spLocks/>
          </p:cNvSpPr>
          <p:nvPr/>
        </p:nvSpPr>
        <p:spPr>
          <a:xfrm>
            <a:off x="6373084" y="1758855"/>
            <a:ext cx="2339840" cy="3632952"/>
          </a:xfrm>
          <a:prstGeom prst="rect">
            <a:avLst/>
          </a:prstGeom>
          <a:solidFill>
            <a:srgbClr val="FFFFCC"/>
          </a:solidFill>
          <a:ln>
            <a:solidFill>
              <a:srgbClr val="7030A0"/>
            </a:solidFill>
          </a:ln>
        </p:spPr>
        <p:txBody>
          <a:bodyPr vert="horz" lIns="91440" tIns="45720" rIns="91440" bIns="45720" rtlCol="0">
            <a:noAutofit/>
          </a:bodyPr>
          <a:lst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Calibri" panose="020F0502020204030204" pitchFamily="34" charset="0"/>
                <a:ea typeface="+mn-ea"/>
                <a:cs typeface="Calibri" panose="020F0502020204030204" pitchFamily="34" charset="0"/>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Calibri" panose="020F0502020204030204" pitchFamily="34" charset="0"/>
                <a:ea typeface="+mn-ea"/>
                <a:cs typeface="Calibri" panose="020F0502020204030204" pitchFamily="34" charset="0"/>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Calibri" panose="020F0502020204030204" pitchFamily="34" charset="0"/>
                <a:ea typeface="+mn-ea"/>
                <a:cs typeface="Calibri" panose="020F0502020204030204" pitchFamily="34" charset="0"/>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Calibri" panose="020F0502020204030204" pitchFamily="34" charset="0"/>
                <a:ea typeface="+mn-ea"/>
                <a:cs typeface="Calibri" panose="020F0502020204030204" pitchFamily="34" charset="0"/>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Calibri" panose="020F0502020204030204" pitchFamily="34" charset="0"/>
                <a:ea typeface="+mn-ea"/>
                <a:cs typeface="Calibri" panose="020F0502020204030204" pitchFamily="34" charset="0"/>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a:lstStyle>
          <a:p>
            <a:pPr marL="0" indent="0">
              <a:buFont typeface="Wingdings 3" charset="2"/>
              <a:buNone/>
            </a:pPr>
            <a:r>
              <a:rPr lang="es-MX" sz="1600" b="1" dirty="0"/>
              <a:t>Desarrollo Personal y Social</a:t>
            </a:r>
          </a:p>
          <a:p>
            <a:pPr marL="0" indent="0">
              <a:lnSpc>
                <a:spcPct val="130000"/>
              </a:lnSpc>
              <a:spcAft>
                <a:spcPts val="600"/>
              </a:spcAft>
              <a:buNone/>
            </a:pPr>
            <a:r>
              <a:rPr lang="es-MX" sz="1600" dirty="0"/>
              <a:t>Mayores desafíos para los educadores en cada escuela.</a:t>
            </a:r>
          </a:p>
          <a:p>
            <a:pPr marL="0" indent="0">
              <a:lnSpc>
                <a:spcPct val="130000"/>
              </a:lnSpc>
              <a:spcAft>
                <a:spcPts val="600"/>
              </a:spcAft>
              <a:buNone/>
            </a:pPr>
            <a:r>
              <a:rPr lang="es-MX" sz="1600" dirty="0"/>
              <a:t>Re-pensar la práctica docente en las aulas y la escuela.</a:t>
            </a:r>
          </a:p>
          <a:p>
            <a:pPr marL="0" indent="0">
              <a:spcAft>
                <a:spcPts val="600"/>
              </a:spcAft>
              <a:buNone/>
            </a:pPr>
            <a:r>
              <a:rPr lang="es-MX" sz="1600" dirty="0"/>
              <a:t>Conocimiento, mayor conciencia y decisiones</a:t>
            </a:r>
          </a:p>
        </p:txBody>
      </p:sp>
      <p:sp>
        <p:nvSpPr>
          <p:cNvPr id="5" name="Marcador de contenido 2"/>
          <p:cNvSpPr txBox="1">
            <a:spLocks/>
          </p:cNvSpPr>
          <p:nvPr/>
        </p:nvSpPr>
        <p:spPr>
          <a:xfrm>
            <a:off x="8857503" y="1758855"/>
            <a:ext cx="2339840" cy="3632952"/>
          </a:xfrm>
          <a:prstGeom prst="rect">
            <a:avLst/>
          </a:prstGeom>
          <a:solidFill>
            <a:srgbClr val="CCFFCC"/>
          </a:solidFill>
          <a:ln>
            <a:solidFill>
              <a:srgbClr val="7030A0"/>
            </a:solidFill>
          </a:ln>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Calibri" panose="020F0502020204030204" pitchFamily="34" charset="0"/>
                <a:ea typeface="+mn-ea"/>
                <a:cs typeface="Calibri" panose="020F0502020204030204" pitchFamily="34" charset="0"/>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Calibri" panose="020F0502020204030204" pitchFamily="34" charset="0"/>
                <a:ea typeface="+mn-ea"/>
                <a:cs typeface="Calibri" panose="020F0502020204030204" pitchFamily="34" charset="0"/>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Calibri" panose="020F0502020204030204" pitchFamily="34" charset="0"/>
                <a:ea typeface="+mn-ea"/>
                <a:cs typeface="Calibri" panose="020F0502020204030204" pitchFamily="34" charset="0"/>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Calibri" panose="020F0502020204030204" pitchFamily="34" charset="0"/>
                <a:ea typeface="+mn-ea"/>
                <a:cs typeface="Calibri" panose="020F0502020204030204" pitchFamily="34" charset="0"/>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Calibri" panose="020F0502020204030204" pitchFamily="34" charset="0"/>
                <a:ea typeface="+mn-ea"/>
                <a:cs typeface="Calibri" panose="020F0502020204030204" pitchFamily="34" charset="0"/>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a:lstStyle>
          <a:p>
            <a:pPr marL="0" indent="0">
              <a:buFont typeface="Wingdings 3" charset="2"/>
              <a:buNone/>
            </a:pPr>
            <a:r>
              <a:rPr lang="es-MX" sz="1600" b="1" dirty="0"/>
              <a:t>Autonomía Curricular</a:t>
            </a:r>
          </a:p>
          <a:p>
            <a:r>
              <a:rPr lang="es-MX" sz="1600" dirty="0"/>
              <a:t>La mayor innovación</a:t>
            </a:r>
          </a:p>
          <a:p>
            <a:r>
              <a:rPr lang="es-MX" sz="1600" dirty="0"/>
              <a:t>Programa Piloto</a:t>
            </a:r>
          </a:p>
          <a:p>
            <a:r>
              <a:rPr lang="es-MX" sz="1600" dirty="0"/>
              <a:t>Lineamientos</a:t>
            </a:r>
          </a:p>
          <a:p>
            <a:r>
              <a:rPr lang="es-MX" sz="1600" dirty="0"/>
              <a:t>Riesgo: profundizar las desigualdades.</a:t>
            </a:r>
          </a:p>
        </p:txBody>
      </p:sp>
      <p:sp>
        <p:nvSpPr>
          <p:cNvPr id="6" name="CuadroTexto 5"/>
          <p:cNvSpPr txBox="1"/>
          <p:nvPr/>
        </p:nvSpPr>
        <p:spPr>
          <a:xfrm>
            <a:off x="1832947" y="5905088"/>
            <a:ext cx="9618824" cy="784830"/>
          </a:xfrm>
          <a:prstGeom prst="rect">
            <a:avLst/>
          </a:prstGeom>
          <a:noFill/>
        </p:spPr>
        <p:txBody>
          <a:bodyPr wrap="square" rtlCol="0">
            <a:spAutoFit/>
          </a:bodyPr>
          <a:lstStyle/>
          <a:p>
            <a:r>
              <a:rPr lang="es-MX" sz="1500" b="1" dirty="0"/>
              <a:t>Formación inicial: </a:t>
            </a:r>
            <a:r>
              <a:rPr lang="es-MX" sz="1500" dirty="0"/>
              <a:t>mejorar el perfil profesional, disciplinar y psicopedagógica. Alineación del currículo.</a:t>
            </a:r>
          </a:p>
          <a:p>
            <a:endParaRPr lang="es-MX" sz="1500" dirty="0"/>
          </a:p>
          <a:p>
            <a:r>
              <a:rPr lang="es-MX" sz="1500" b="1" dirty="0"/>
              <a:t>Formación continua: </a:t>
            </a:r>
            <a:r>
              <a:rPr lang="es-MX" sz="1500" dirty="0"/>
              <a:t>diplomados y cursos en línea autoadministrables en el marco del SPD y formación en general…</a:t>
            </a:r>
          </a:p>
        </p:txBody>
      </p:sp>
      <p:sp>
        <p:nvSpPr>
          <p:cNvPr id="7" name="Elipse 6"/>
          <p:cNvSpPr/>
          <p:nvPr/>
        </p:nvSpPr>
        <p:spPr>
          <a:xfrm>
            <a:off x="1259667" y="2150600"/>
            <a:ext cx="2361837" cy="2228895"/>
          </a:xfrm>
          <a:prstGeom prst="ellipse">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400" dirty="0">
                <a:solidFill>
                  <a:schemeClr val="tx2"/>
                </a:solidFill>
                <a:latin typeface="Berlin Sans FB" panose="020E0602020502020306" pitchFamily="34" charset="0"/>
              </a:rPr>
              <a:t>“El currículo empieza cuando el maestro cierra la puerta del salón de clases”</a:t>
            </a:r>
          </a:p>
          <a:p>
            <a:pPr algn="ctr"/>
            <a:r>
              <a:rPr lang="es-MX" sz="1400" dirty="0" err="1">
                <a:solidFill>
                  <a:schemeClr val="tx2"/>
                </a:solidFill>
                <a:latin typeface="Berlin Sans FB" panose="020E0602020502020306" pitchFamily="34" charset="0"/>
              </a:rPr>
              <a:t>P.Woods</a:t>
            </a:r>
            <a:endParaRPr lang="es-MX" sz="1400" dirty="0">
              <a:solidFill>
                <a:schemeClr val="tx2"/>
              </a:solidFill>
              <a:latin typeface="Berlin Sans FB" panose="020E0602020502020306" pitchFamily="34" charset="0"/>
            </a:endParaRPr>
          </a:p>
        </p:txBody>
      </p:sp>
    </p:spTree>
    <p:extLst>
      <p:ext uri="{BB962C8B-B14F-4D97-AF65-F5344CB8AC3E}">
        <p14:creationId xmlns:p14="http://schemas.microsoft.com/office/powerpoint/2010/main" val="22981709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959EAF84-C467-434F-B4D9-23275AAF50A9}"/>
              </a:ext>
            </a:extLst>
          </p:cNvPr>
          <p:cNvSpPr>
            <a:spLocks noGrp="1"/>
          </p:cNvSpPr>
          <p:nvPr>
            <p:ph type="title"/>
          </p:nvPr>
        </p:nvSpPr>
        <p:spPr>
          <a:xfrm>
            <a:off x="528145" y="847479"/>
            <a:ext cx="3494362" cy="4930246"/>
          </a:xfrm>
        </p:spPr>
        <p:txBody>
          <a:bodyPr vert="horz" lIns="91440" tIns="45720" rIns="91440" bIns="45720" rtlCol="0" anchor="ctr">
            <a:normAutofit/>
          </a:bodyPr>
          <a:lstStyle/>
          <a:p>
            <a:pPr algn="r"/>
            <a:r>
              <a:rPr lang="en-US" sz="4800" dirty="0">
                <a:solidFill>
                  <a:schemeClr val="accent1"/>
                </a:solidFill>
              </a:rPr>
              <a:t>CONTENIDO</a:t>
            </a:r>
            <a:endParaRPr lang="en-US" sz="4800" kern="1200" dirty="0">
              <a:solidFill>
                <a:schemeClr val="accent1"/>
              </a:solidFill>
            </a:endParaRPr>
          </a:p>
        </p:txBody>
      </p:sp>
      <p:sp>
        <p:nvSpPr>
          <p:cNvPr id="5" name="Título 1"/>
          <p:cNvSpPr txBox="1">
            <a:spLocks/>
          </p:cNvSpPr>
          <p:nvPr/>
        </p:nvSpPr>
        <p:spPr>
          <a:xfrm>
            <a:off x="4343400" y="2390862"/>
            <a:ext cx="7467600" cy="1843481"/>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00000"/>
              </a:lnSpc>
              <a:spcAft>
                <a:spcPts val="600"/>
              </a:spcAft>
              <a:defRPr/>
            </a:pPr>
            <a:r>
              <a:rPr lang="es-MX" sz="2800" dirty="0">
                <a:solidFill>
                  <a:prstClr val="black"/>
                </a:solidFill>
                <a:latin typeface="+mn-lt"/>
              </a:rPr>
              <a:t>6. Nombrar los desafíos: cuidado, expectativas y necesidades.</a:t>
            </a:r>
          </a:p>
        </p:txBody>
      </p:sp>
    </p:spTree>
    <p:extLst>
      <p:ext uri="{BB962C8B-B14F-4D97-AF65-F5344CB8AC3E}">
        <p14:creationId xmlns:p14="http://schemas.microsoft.com/office/powerpoint/2010/main" val="2750996214"/>
      </p:ext>
    </p:extLst>
  </p:cSld>
  <p:clrMapOvr>
    <a:masterClrMapping/>
  </p:clrMapOvr>
  <p:transition spd="slow">
    <p:push dir="u"/>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574905" y="780521"/>
            <a:ext cx="8561715" cy="920910"/>
          </a:xfrm>
        </p:spPr>
        <p:txBody>
          <a:bodyPr/>
          <a:lstStyle/>
          <a:p>
            <a:r>
              <a:rPr lang="es-MX" dirty="0"/>
              <a:t>Propósitos</a:t>
            </a:r>
          </a:p>
        </p:txBody>
      </p:sp>
      <p:sp>
        <p:nvSpPr>
          <p:cNvPr id="3" name="Marcador de contenido 2"/>
          <p:cNvSpPr>
            <a:spLocks noGrp="1"/>
          </p:cNvSpPr>
          <p:nvPr>
            <p:ph idx="1"/>
          </p:nvPr>
        </p:nvSpPr>
        <p:spPr>
          <a:xfrm>
            <a:off x="2398063" y="2200007"/>
            <a:ext cx="8915400" cy="3777622"/>
          </a:xfrm>
        </p:spPr>
        <p:txBody>
          <a:bodyPr>
            <a:noAutofit/>
          </a:bodyPr>
          <a:lstStyle/>
          <a:p>
            <a:pPr>
              <a:lnSpc>
                <a:spcPct val="114000"/>
              </a:lnSpc>
              <a:spcAft>
                <a:spcPts val="1200"/>
              </a:spcAft>
            </a:pPr>
            <a:r>
              <a:rPr lang="es-MX" sz="2600" dirty="0"/>
              <a:t>Describir el planteamiento curricular del Modelo Educativo: </a:t>
            </a:r>
            <a:r>
              <a:rPr lang="es-MX" sz="2600" i="1" dirty="0"/>
              <a:t>Aprendizajes Clave para el Desarrollo Integral en Educación Básica.</a:t>
            </a:r>
          </a:p>
          <a:p>
            <a:pPr>
              <a:lnSpc>
                <a:spcPct val="114000"/>
              </a:lnSpc>
              <a:spcAft>
                <a:spcPts val="1200"/>
              </a:spcAft>
            </a:pPr>
            <a:r>
              <a:rPr lang="es-MX" sz="2600" dirty="0"/>
              <a:t>Reconocer aspectos esenciales para la implementación de </a:t>
            </a:r>
            <a:r>
              <a:rPr lang="es-MX" sz="2600" i="1" dirty="0"/>
              <a:t>Aprendizajes Clave.</a:t>
            </a:r>
          </a:p>
          <a:p>
            <a:pPr>
              <a:lnSpc>
                <a:spcPct val="114000"/>
              </a:lnSpc>
              <a:spcAft>
                <a:spcPts val="1200"/>
              </a:spcAft>
            </a:pPr>
            <a:r>
              <a:rPr lang="es-MX" sz="2600" dirty="0"/>
              <a:t>Precisar desafíos para cuidar que los niños y adolescentes vean cumplido su derecho a la educación.</a:t>
            </a:r>
          </a:p>
        </p:txBody>
      </p:sp>
    </p:spTree>
    <p:extLst>
      <p:ext uri="{BB962C8B-B14F-4D97-AF65-F5344CB8AC3E}">
        <p14:creationId xmlns:p14="http://schemas.microsoft.com/office/powerpoint/2010/main" val="136996936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889759" y="484773"/>
            <a:ext cx="9449389" cy="1074061"/>
          </a:xfrm>
        </p:spPr>
        <p:txBody>
          <a:bodyPr>
            <a:normAutofit fontScale="90000"/>
          </a:bodyPr>
          <a:lstStyle/>
          <a:p>
            <a:r>
              <a:rPr lang="es-MX" dirty="0"/>
              <a:t>NO OLVIDAR… </a:t>
            </a:r>
            <a:br>
              <a:rPr lang="es-MX" dirty="0"/>
            </a:br>
            <a:r>
              <a:rPr lang="es-MX" sz="2000" dirty="0"/>
              <a:t>“habremos de cuidar que los niños y adolescentes vean cumplido su derecho a la educación…”</a:t>
            </a:r>
            <a:endParaRPr lang="es-MX" dirty="0"/>
          </a:p>
        </p:txBody>
      </p:sp>
      <p:sp>
        <p:nvSpPr>
          <p:cNvPr id="3" name="Marcador de contenido 2"/>
          <p:cNvSpPr>
            <a:spLocks noGrp="1"/>
          </p:cNvSpPr>
          <p:nvPr>
            <p:ph idx="1"/>
          </p:nvPr>
        </p:nvSpPr>
        <p:spPr>
          <a:xfrm>
            <a:off x="1889759" y="1657777"/>
            <a:ext cx="9997899" cy="4751213"/>
          </a:xfrm>
        </p:spPr>
        <p:txBody>
          <a:bodyPr>
            <a:noAutofit/>
          </a:bodyPr>
          <a:lstStyle/>
          <a:p>
            <a:pPr>
              <a:lnSpc>
                <a:spcPct val="108000"/>
              </a:lnSpc>
              <a:spcAft>
                <a:spcPts val="600"/>
              </a:spcAft>
              <a:buFont typeface="+mj-lt"/>
              <a:buAutoNum type="arabicPeriod"/>
            </a:pPr>
            <a:r>
              <a:rPr lang="es-MX" sz="2000" dirty="0"/>
              <a:t>Formación docente. Atender la diversidad de docentes… formación inicial y continua</a:t>
            </a:r>
          </a:p>
          <a:p>
            <a:pPr>
              <a:lnSpc>
                <a:spcPct val="108000"/>
              </a:lnSpc>
              <a:spcAft>
                <a:spcPts val="600"/>
              </a:spcAft>
              <a:buFont typeface="+mj-lt"/>
              <a:buAutoNum type="arabicPeriod"/>
            </a:pPr>
            <a:r>
              <a:rPr lang="es-MX" sz="2000" dirty="0"/>
              <a:t>Educación socioemocional.</a:t>
            </a:r>
          </a:p>
          <a:p>
            <a:pPr>
              <a:lnSpc>
                <a:spcPct val="108000"/>
              </a:lnSpc>
              <a:spcAft>
                <a:spcPts val="600"/>
              </a:spcAft>
              <a:buFont typeface="+mj-lt"/>
              <a:buAutoNum type="arabicPeriod"/>
            </a:pPr>
            <a:r>
              <a:rPr lang="es-MX" sz="2000" dirty="0"/>
              <a:t>La escuela al centro… desarrollar la autonomía de gestión y las capacidades organizacionales</a:t>
            </a:r>
          </a:p>
          <a:p>
            <a:pPr>
              <a:lnSpc>
                <a:spcPct val="108000"/>
              </a:lnSpc>
              <a:spcAft>
                <a:spcPts val="600"/>
              </a:spcAft>
              <a:buFont typeface="+mj-lt"/>
              <a:buAutoNum type="arabicPeriod"/>
            </a:pPr>
            <a:r>
              <a:rPr lang="es-MX" sz="2000" dirty="0"/>
              <a:t>Figura del SATE y del ATP. Apuesta por la formación continua </a:t>
            </a:r>
            <a:r>
              <a:rPr lang="es-MX" sz="2000" b="1" dirty="0"/>
              <a:t>EN</a:t>
            </a:r>
            <a:r>
              <a:rPr lang="es-MX" sz="2000" dirty="0"/>
              <a:t> la escuela.</a:t>
            </a:r>
          </a:p>
          <a:p>
            <a:pPr>
              <a:lnSpc>
                <a:spcPct val="108000"/>
              </a:lnSpc>
              <a:spcAft>
                <a:spcPts val="600"/>
              </a:spcAft>
              <a:buFont typeface="+mj-lt"/>
              <a:buAutoNum type="arabicPeriod"/>
            </a:pPr>
            <a:r>
              <a:rPr lang="es-MX" sz="2000" dirty="0"/>
              <a:t>Apropiación del Modelo Educativo y del planteamiento curricular </a:t>
            </a:r>
            <a:r>
              <a:rPr lang="es-MX" sz="2000" i="1" dirty="0"/>
              <a:t>Aprendizajes Clave.</a:t>
            </a:r>
          </a:p>
          <a:p>
            <a:pPr>
              <a:lnSpc>
                <a:spcPct val="108000"/>
              </a:lnSpc>
              <a:spcAft>
                <a:spcPts val="600"/>
              </a:spcAft>
              <a:buFont typeface="+mj-lt"/>
              <a:buAutoNum type="arabicPeriod"/>
            </a:pPr>
            <a:r>
              <a:rPr lang="es-MX" sz="2000" dirty="0"/>
              <a:t>Equidad e inclusión.</a:t>
            </a:r>
          </a:p>
          <a:p>
            <a:pPr>
              <a:lnSpc>
                <a:spcPct val="108000"/>
              </a:lnSpc>
              <a:spcAft>
                <a:spcPts val="600"/>
              </a:spcAft>
              <a:buFont typeface="+mj-lt"/>
              <a:buAutoNum type="arabicPeriod"/>
            </a:pPr>
            <a:r>
              <a:rPr lang="es-MX" sz="2000" dirty="0"/>
              <a:t>Recursos financieros… Por ejemplo: escuelas normales, autonomía curricular, materiales, formación docente…</a:t>
            </a:r>
          </a:p>
        </p:txBody>
      </p:sp>
    </p:spTree>
    <p:extLst>
      <p:ext uri="{BB962C8B-B14F-4D97-AF65-F5344CB8AC3E}">
        <p14:creationId xmlns:p14="http://schemas.microsoft.com/office/powerpoint/2010/main" val="421162040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redondeado 1">
            <a:extLst>
              <a:ext uri="{FF2B5EF4-FFF2-40B4-BE49-F238E27FC236}">
                <a16:creationId xmlns:a16="http://schemas.microsoft.com/office/drawing/2014/main" id="{B8E4A51E-EAEB-2640-8B9E-2B5E42BF149D}"/>
              </a:ext>
            </a:extLst>
          </p:cNvPr>
          <p:cNvSpPr/>
          <p:nvPr/>
        </p:nvSpPr>
        <p:spPr>
          <a:xfrm>
            <a:off x="2869660" y="2714017"/>
            <a:ext cx="7354110" cy="1400783"/>
          </a:xfrm>
          <a:prstGeom prst="roundRect">
            <a:avLst/>
          </a:prstGeom>
          <a:effectLst>
            <a:glow rad="101600">
              <a:schemeClr val="accent1">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6000" dirty="0">
                <a:solidFill>
                  <a:schemeClr val="bg1"/>
                </a:solidFill>
              </a:rPr>
              <a:t>GRACIAS</a:t>
            </a:r>
            <a:endParaRPr lang="es-MX" dirty="0">
              <a:solidFill>
                <a:schemeClr val="bg1"/>
              </a:solidFill>
            </a:endParaRPr>
          </a:p>
        </p:txBody>
      </p:sp>
    </p:spTree>
    <p:extLst>
      <p:ext uri="{BB962C8B-B14F-4D97-AF65-F5344CB8AC3E}">
        <p14:creationId xmlns:p14="http://schemas.microsoft.com/office/powerpoint/2010/main" val="23335300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741861" y="893344"/>
            <a:ext cx="8020812" cy="622425"/>
          </a:xfrm>
        </p:spPr>
        <p:txBody>
          <a:bodyPr>
            <a:noAutofit/>
          </a:bodyPr>
          <a:lstStyle/>
          <a:p>
            <a:r>
              <a:rPr lang="es-MX" sz="4000" b="1" dirty="0">
                <a:solidFill>
                  <a:schemeClr val="accent1">
                    <a:lumMod val="50000"/>
                  </a:schemeClr>
                </a:solidFill>
              </a:rPr>
              <a:t/>
            </a:r>
            <a:br>
              <a:rPr lang="es-MX" sz="4000" b="1" dirty="0">
                <a:solidFill>
                  <a:schemeClr val="accent1">
                    <a:lumMod val="50000"/>
                  </a:schemeClr>
                </a:solidFill>
              </a:rPr>
            </a:br>
            <a:r>
              <a:rPr lang="es-MX" sz="4000" b="1" dirty="0">
                <a:solidFill>
                  <a:schemeClr val="accent1">
                    <a:lumMod val="50000"/>
                  </a:schemeClr>
                </a:solidFill>
              </a:rPr>
              <a:t> </a:t>
            </a:r>
            <a:br>
              <a:rPr lang="es-MX" sz="4000" b="1" dirty="0">
                <a:solidFill>
                  <a:schemeClr val="accent1">
                    <a:lumMod val="50000"/>
                  </a:schemeClr>
                </a:solidFill>
              </a:rPr>
            </a:br>
            <a:endParaRPr lang="es-MX" sz="4000" b="1" dirty="0">
              <a:solidFill>
                <a:schemeClr val="accent1">
                  <a:lumMod val="50000"/>
                </a:schemeClr>
              </a:solidFill>
            </a:endParaRPr>
          </a:p>
        </p:txBody>
      </p:sp>
      <p:sp>
        <p:nvSpPr>
          <p:cNvPr id="4" name="Marcador de contenido 3"/>
          <p:cNvSpPr>
            <a:spLocks noGrp="1"/>
          </p:cNvSpPr>
          <p:nvPr>
            <p:ph idx="1"/>
          </p:nvPr>
        </p:nvSpPr>
        <p:spPr>
          <a:xfrm>
            <a:off x="2175641" y="0"/>
            <a:ext cx="10016359" cy="6858000"/>
          </a:xfrm>
        </p:spPr>
        <p:txBody>
          <a:bodyPr/>
          <a:lstStyle/>
          <a:p>
            <a:pPr marL="0" indent="0">
              <a:lnSpc>
                <a:spcPct val="118000"/>
              </a:lnSpc>
              <a:spcBef>
                <a:spcPts val="600"/>
              </a:spcBef>
              <a:spcAft>
                <a:spcPts val="600"/>
              </a:spcAft>
              <a:buNone/>
            </a:pPr>
            <a:endParaRPr lang="es-MX" sz="2400" b="1" dirty="0">
              <a:solidFill>
                <a:srgbClr val="5B9BD5">
                  <a:lumMod val="50000"/>
                </a:srgbClr>
              </a:solidFill>
              <a:latin typeface="Calibri Light" panose="020F0302020204030204"/>
            </a:endParaRPr>
          </a:p>
          <a:p>
            <a:pPr marL="0" indent="0">
              <a:lnSpc>
                <a:spcPct val="118000"/>
              </a:lnSpc>
              <a:spcBef>
                <a:spcPts val="600"/>
              </a:spcBef>
              <a:spcAft>
                <a:spcPts val="600"/>
              </a:spcAft>
              <a:buNone/>
            </a:pPr>
            <a:endParaRPr lang="es-MX" sz="2400" b="1" dirty="0">
              <a:solidFill>
                <a:srgbClr val="5B9BD5">
                  <a:lumMod val="50000"/>
                </a:srgbClr>
              </a:solidFill>
              <a:latin typeface="Calibri Light" panose="020F0302020204030204"/>
            </a:endParaRPr>
          </a:p>
          <a:p>
            <a:pPr marL="0" indent="0">
              <a:lnSpc>
                <a:spcPct val="118000"/>
              </a:lnSpc>
              <a:spcBef>
                <a:spcPts val="600"/>
              </a:spcBef>
              <a:spcAft>
                <a:spcPts val="600"/>
              </a:spcAft>
              <a:buNone/>
            </a:pPr>
            <a:r>
              <a:rPr lang="es-MX" sz="3200" b="1" dirty="0">
                <a:solidFill>
                  <a:srgbClr val="5B9BD5">
                    <a:lumMod val="50000"/>
                  </a:srgbClr>
                </a:solidFill>
                <a:latin typeface="Calibri Light" panose="020F0302020204030204"/>
              </a:rPr>
              <a:t>ASUNTOS</a:t>
            </a:r>
            <a:endParaRPr lang="es-MX" sz="3200" dirty="0">
              <a:solidFill>
                <a:schemeClr val="accent1">
                  <a:lumMod val="50000"/>
                </a:schemeClr>
              </a:solidFill>
            </a:endParaRPr>
          </a:p>
          <a:p>
            <a:pPr marL="742950" indent="-742950">
              <a:lnSpc>
                <a:spcPct val="118000"/>
              </a:lnSpc>
              <a:spcBef>
                <a:spcPts val="600"/>
              </a:spcBef>
              <a:spcAft>
                <a:spcPts val="600"/>
              </a:spcAft>
              <a:buFont typeface="+mj-lt"/>
              <a:buAutoNum type="arabicPeriod"/>
            </a:pPr>
            <a:r>
              <a:rPr lang="es-MX" sz="2600" dirty="0">
                <a:solidFill>
                  <a:schemeClr val="accent1">
                    <a:lumMod val="50000"/>
                  </a:schemeClr>
                </a:solidFill>
              </a:rPr>
              <a:t>Introducción: el sentido de la escolarización</a:t>
            </a:r>
          </a:p>
          <a:p>
            <a:pPr marL="742950" indent="-742950">
              <a:lnSpc>
                <a:spcPct val="118000"/>
              </a:lnSpc>
              <a:spcBef>
                <a:spcPts val="600"/>
              </a:spcBef>
              <a:spcAft>
                <a:spcPts val="600"/>
              </a:spcAft>
              <a:buFont typeface="+mj-lt"/>
              <a:buAutoNum type="arabicPeriod"/>
            </a:pPr>
            <a:r>
              <a:rPr lang="es-MX" sz="2600" dirty="0">
                <a:solidFill>
                  <a:schemeClr val="accent1">
                    <a:lumMod val="50000"/>
                  </a:schemeClr>
                </a:solidFill>
              </a:rPr>
              <a:t>Derecho a la Educación de niños y adolescentes</a:t>
            </a:r>
          </a:p>
          <a:p>
            <a:pPr marL="742950" indent="-742950">
              <a:lnSpc>
                <a:spcPct val="118000"/>
              </a:lnSpc>
              <a:spcBef>
                <a:spcPts val="600"/>
              </a:spcBef>
              <a:spcAft>
                <a:spcPts val="600"/>
              </a:spcAft>
              <a:buFont typeface="+mj-lt"/>
              <a:buAutoNum type="arabicPeriod"/>
            </a:pPr>
            <a:r>
              <a:rPr lang="es-MX" sz="2600" dirty="0">
                <a:solidFill>
                  <a:schemeClr val="accent1">
                    <a:lumMod val="50000"/>
                  </a:schemeClr>
                </a:solidFill>
              </a:rPr>
              <a:t>Aspectos de la reforma en la educación</a:t>
            </a:r>
          </a:p>
          <a:p>
            <a:pPr marL="742950" indent="-742950">
              <a:lnSpc>
                <a:spcPct val="118000"/>
              </a:lnSpc>
              <a:spcBef>
                <a:spcPts val="600"/>
              </a:spcBef>
              <a:spcAft>
                <a:spcPts val="600"/>
              </a:spcAft>
              <a:buFont typeface="+mj-lt"/>
              <a:buAutoNum type="arabicPeriod"/>
            </a:pPr>
            <a:r>
              <a:rPr lang="es-MX" sz="2600" i="1" dirty="0">
                <a:solidFill>
                  <a:schemeClr val="accent1">
                    <a:lumMod val="50000"/>
                  </a:schemeClr>
                </a:solidFill>
              </a:rPr>
              <a:t>Aprendizajes Clave</a:t>
            </a:r>
            <a:r>
              <a:rPr lang="es-MX" sz="2600" dirty="0">
                <a:solidFill>
                  <a:schemeClr val="accent1">
                    <a:lumMod val="50000"/>
                  </a:schemeClr>
                </a:solidFill>
              </a:rPr>
              <a:t>. La propuesta pedagógica del Modelo Educativo</a:t>
            </a:r>
          </a:p>
          <a:p>
            <a:pPr marL="742950" indent="-742950">
              <a:lnSpc>
                <a:spcPct val="118000"/>
              </a:lnSpc>
              <a:spcBef>
                <a:spcPts val="600"/>
              </a:spcBef>
              <a:spcAft>
                <a:spcPts val="600"/>
              </a:spcAft>
              <a:buFont typeface="+mj-lt"/>
              <a:buAutoNum type="arabicPeriod"/>
            </a:pPr>
            <a:r>
              <a:rPr lang="es-MX" sz="2600" dirty="0">
                <a:solidFill>
                  <a:schemeClr val="accent1">
                    <a:lumMod val="50000"/>
                  </a:schemeClr>
                </a:solidFill>
              </a:rPr>
              <a:t>Proceso de implementación de </a:t>
            </a:r>
            <a:r>
              <a:rPr lang="es-MX" sz="2600" i="1" dirty="0">
                <a:solidFill>
                  <a:schemeClr val="accent1">
                    <a:lumMod val="50000"/>
                  </a:schemeClr>
                </a:solidFill>
              </a:rPr>
              <a:t>Aprendizajes Clave</a:t>
            </a:r>
          </a:p>
          <a:p>
            <a:pPr marL="742950" indent="-742950">
              <a:lnSpc>
                <a:spcPct val="118000"/>
              </a:lnSpc>
              <a:spcBef>
                <a:spcPts val="600"/>
              </a:spcBef>
              <a:spcAft>
                <a:spcPts val="600"/>
              </a:spcAft>
              <a:buFont typeface="+mj-lt"/>
              <a:buAutoNum type="arabicPeriod"/>
            </a:pPr>
            <a:r>
              <a:rPr lang="es-MX" sz="2600" dirty="0">
                <a:solidFill>
                  <a:schemeClr val="accent1">
                    <a:lumMod val="50000"/>
                  </a:schemeClr>
                </a:solidFill>
              </a:rPr>
              <a:t>Nombrar los desafíos: cuidados, expectativas y necesidades</a:t>
            </a:r>
          </a:p>
          <a:p>
            <a:pPr marL="0" indent="0">
              <a:buNone/>
            </a:pPr>
            <a:endParaRPr lang="es-MX" dirty="0"/>
          </a:p>
        </p:txBody>
      </p:sp>
    </p:spTree>
    <p:extLst>
      <p:ext uri="{BB962C8B-B14F-4D97-AF65-F5344CB8AC3E}">
        <p14:creationId xmlns:p14="http://schemas.microsoft.com/office/powerpoint/2010/main" val="335337869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0" y="0"/>
            <a:ext cx="12192000" cy="6858000"/>
          </a:xfrm>
          <a:prstGeom prst="rect">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r>
              <a:rPr lang="es-MX" dirty="0"/>
              <a:t>P</a:t>
            </a:r>
          </a:p>
        </p:txBody>
      </p:sp>
      <p:pic>
        <p:nvPicPr>
          <p:cNvPr id="5" name="4 Imagen" descr="paisaje.jpg"/>
          <p:cNvPicPr>
            <a:picLocks noChangeAspect="1"/>
          </p:cNvPicPr>
          <p:nvPr/>
        </p:nvPicPr>
        <p:blipFill>
          <a:blip r:embed="rId3"/>
          <a:stretch>
            <a:fillRect/>
          </a:stretch>
        </p:blipFill>
        <p:spPr>
          <a:xfrm>
            <a:off x="1524000" y="0"/>
            <a:ext cx="9144000" cy="3500438"/>
          </a:xfrm>
          <a:prstGeom prst="rect">
            <a:avLst/>
          </a:prstGeom>
        </p:spPr>
      </p:pic>
      <p:pic>
        <p:nvPicPr>
          <p:cNvPr id="4" name="3 Marcador de contenido" descr="Banda de Guera.jpg"/>
          <p:cNvPicPr>
            <a:picLocks noGrp="1" noChangeAspect="1"/>
          </p:cNvPicPr>
          <p:nvPr>
            <p:ph idx="1"/>
          </p:nvPr>
        </p:nvPicPr>
        <p:blipFill>
          <a:blip r:embed="rId4"/>
          <a:stretch>
            <a:fillRect/>
          </a:stretch>
        </p:blipFill>
        <p:spPr>
          <a:xfrm>
            <a:off x="1524000" y="2214554"/>
            <a:ext cx="2898236" cy="2143140"/>
          </a:xfrm>
        </p:spPr>
      </p:pic>
      <p:pic>
        <p:nvPicPr>
          <p:cNvPr id="1027" name="Picture 3" descr="E:\INVITACIONES PARA MZF\CENTRO DESARROLLO EDUCATIVO POCITOS\Niños de secundaria en el patio.png"/>
          <p:cNvPicPr>
            <a:picLocks noChangeAspect="1" noChangeArrowheads="1"/>
          </p:cNvPicPr>
          <p:nvPr/>
        </p:nvPicPr>
        <p:blipFill>
          <a:blip r:embed="rId5"/>
          <a:srcRect/>
          <a:stretch>
            <a:fillRect/>
          </a:stretch>
        </p:blipFill>
        <p:spPr bwMode="auto">
          <a:xfrm>
            <a:off x="7167570" y="4286256"/>
            <a:ext cx="3522753" cy="2571744"/>
          </a:xfrm>
          <a:prstGeom prst="rect">
            <a:avLst/>
          </a:prstGeom>
          <a:noFill/>
        </p:spPr>
      </p:pic>
      <p:pic>
        <p:nvPicPr>
          <p:cNvPr id="1026" name="Picture 2" descr="E:\INVITACIONES PARA MZF\CENTRO DESARROLLO EDUCATIVO POCITOS\Niños coloreando.png"/>
          <p:cNvPicPr>
            <a:picLocks noChangeAspect="1" noChangeArrowheads="1"/>
          </p:cNvPicPr>
          <p:nvPr/>
        </p:nvPicPr>
        <p:blipFill>
          <a:blip r:embed="rId6"/>
          <a:srcRect/>
          <a:stretch>
            <a:fillRect/>
          </a:stretch>
        </p:blipFill>
        <p:spPr bwMode="auto">
          <a:xfrm>
            <a:off x="4026320" y="0"/>
            <a:ext cx="3762090" cy="2285992"/>
          </a:xfrm>
          <a:prstGeom prst="rect">
            <a:avLst/>
          </a:prstGeom>
          <a:noFill/>
        </p:spPr>
      </p:pic>
      <p:pic>
        <p:nvPicPr>
          <p:cNvPr id="1028" name="Picture 4" descr="E:\INVITACIONES PARA MZF\CENTRO DESARROLLO EDUCATIVO POCITOS\Niños en color sepia.jpg"/>
          <p:cNvPicPr>
            <a:picLocks noChangeAspect="1" noChangeArrowheads="1"/>
          </p:cNvPicPr>
          <p:nvPr/>
        </p:nvPicPr>
        <p:blipFill>
          <a:blip r:embed="rId7"/>
          <a:srcRect/>
          <a:stretch>
            <a:fillRect/>
          </a:stretch>
        </p:blipFill>
        <p:spPr bwMode="auto">
          <a:xfrm>
            <a:off x="1524001" y="4366486"/>
            <a:ext cx="3411876" cy="2500306"/>
          </a:xfrm>
          <a:prstGeom prst="rect">
            <a:avLst/>
          </a:prstGeom>
          <a:noFill/>
        </p:spPr>
      </p:pic>
      <p:pic>
        <p:nvPicPr>
          <p:cNvPr id="10" name="Picture 2" descr="E:\INVITACIONES PARA MZF\CENTRO DESARROLLO EDUCATIVO POCITOS\Niños coloreando.png"/>
          <p:cNvPicPr>
            <a:picLocks noChangeAspect="1" noChangeArrowheads="1"/>
          </p:cNvPicPr>
          <p:nvPr/>
        </p:nvPicPr>
        <p:blipFill>
          <a:blip r:embed="rId6"/>
          <a:srcRect/>
          <a:stretch>
            <a:fillRect/>
          </a:stretch>
        </p:blipFill>
        <p:spPr bwMode="auto">
          <a:xfrm>
            <a:off x="4026320" y="0"/>
            <a:ext cx="3918430" cy="2346580"/>
          </a:xfrm>
          <a:prstGeom prst="rect">
            <a:avLst/>
          </a:prstGeom>
          <a:noFill/>
        </p:spPr>
      </p:pic>
      <p:pic>
        <p:nvPicPr>
          <p:cNvPr id="1030" name="Picture 6" descr="E:\INVITACIONES PARA MZF\CENTRO DESARROLLO EDUCATIVO POCITOS\Niños escribiendo.png"/>
          <p:cNvPicPr>
            <a:picLocks noChangeAspect="1" noChangeArrowheads="1"/>
          </p:cNvPicPr>
          <p:nvPr/>
        </p:nvPicPr>
        <p:blipFill>
          <a:blip r:embed="rId8"/>
          <a:srcRect/>
          <a:stretch>
            <a:fillRect/>
          </a:stretch>
        </p:blipFill>
        <p:spPr bwMode="auto">
          <a:xfrm>
            <a:off x="7094967" y="2214554"/>
            <a:ext cx="3571900" cy="2071702"/>
          </a:xfrm>
          <a:prstGeom prst="rect">
            <a:avLst/>
          </a:prstGeom>
          <a:noFill/>
        </p:spPr>
      </p:pic>
      <p:pic>
        <p:nvPicPr>
          <p:cNvPr id="1029" name="Picture 5" descr="E:\INVITACIONES PARA MZF\CENTRO DESARROLLO EDUCATIVO POCITOS\Niños en Honores a la  Bandera.jpg"/>
          <p:cNvPicPr>
            <a:picLocks noChangeAspect="1" noChangeArrowheads="1"/>
          </p:cNvPicPr>
          <p:nvPr/>
        </p:nvPicPr>
        <p:blipFill>
          <a:blip r:embed="rId9"/>
          <a:srcRect/>
          <a:stretch>
            <a:fillRect/>
          </a:stretch>
        </p:blipFill>
        <p:spPr bwMode="auto">
          <a:xfrm>
            <a:off x="4248207" y="2214555"/>
            <a:ext cx="3132806" cy="2417875"/>
          </a:xfrm>
          <a:prstGeom prst="rect">
            <a:avLst/>
          </a:prstGeom>
          <a:noFill/>
        </p:spPr>
      </p:pic>
      <p:pic>
        <p:nvPicPr>
          <p:cNvPr id="1031" name="Picture 7" descr="E:\INVITACIONES PARA MZF\CENTRO DESARROLLO EDUCATIVO POCITOS\Resolviendo Excale.jpg"/>
          <p:cNvPicPr>
            <a:picLocks noChangeAspect="1" noChangeArrowheads="1"/>
          </p:cNvPicPr>
          <p:nvPr/>
        </p:nvPicPr>
        <p:blipFill>
          <a:blip r:embed="rId10"/>
          <a:srcRect/>
          <a:stretch>
            <a:fillRect/>
          </a:stretch>
        </p:blipFill>
        <p:spPr bwMode="auto">
          <a:xfrm>
            <a:off x="4881554" y="4572008"/>
            <a:ext cx="3113178" cy="2285992"/>
          </a:xfrm>
          <a:prstGeom prst="rect">
            <a:avLst/>
          </a:prstGeom>
          <a:noFill/>
        </p:spPr>
      </p:pic>
      <p:pic>
        <p:nvPicPr>
          <p:cNvPr id="11" name="Picture 2"/>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1547753" y="0"/>
            <a:ext cx="2609094" cy="22859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2" name="Picture 2"/>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7913693" y="0"/>
            <a:ext cx="2730281" cy="22859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CuadroTexto 2"/>
          <p:cNvSpPr txBox="1"/>
          <p:nvPr/>
        </p:nvSpPr>
        <p:spPr>
          <a:xfrm>
            <a:off x="503984" y="258838"/>
            <a:ext cx="800219" cy="6300582"/>
          </a:xfrm>
          <a:prstGeom prst="rect">
            <a:avLst/>
          </a:prstGeom>
          <a:noFill/>
        </p:spPr>
        <p:txBody>
          <a:bodyPr vert="vert270" wrap="square" rtlCol="0">
            <a:spAutoFit/>
          </a:bodyPr>
          <a:lstStyle/>
          <a:p>
            <a:r>
              <a:rPr lang="es-MX" sz="4000" dirty="0"/>
              <a:t>Por ellos y ellas estamos aquí</a:t>
            </a:r>
          </a:p>
        </p:txBody>
      </p:sp>
    </p:spTree>
    <p:extLst>
      <p:ext uri="{BB962C8B-B14F-4D97-AF65-F5344CB8AC3E}">
        <p14:creationId xmlns:p14="http://schemas.microsoft.com/office/powerpoint/2010/main" val="15673628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959EAF84-C467-434F-B4D9-23275AAF50A9}"/>
              </a:ext>
            </a:extLst>
          </p:cNvPr>
          <p:cNvSpPr>
            <a:spLocks noGrp="1"/>
          </p:cNvSpPr>
          <p:nvPr>
            <p:ph type="title"/>
          </p:nvPr>
        </p:nvSpPr>
        <p:spPr>
          <a:xfrm>
            <a:off x="680545" y="963877"/>
            <a:ext cx="3494362" cy="4930246"/>
          </a:xfrm>
        </p:spPr>
        <p:txBody>
          <a:bodyPr vert="horz" lIns="91440" tIns="45720" rIns="91440" bIns="45720" rtlCol="0" anchor="ctr">
            <a:normAutofit/>
          </a:bodyPr>
          <a:lstStyle/>
          <a:p>
            <a:pPr algn="r"/>
            <a:r>
              <a:rPr lang="en-US" sz="4800" dirty="0">
                <a:solidFill>
                  <a:schemeClr val="accent1"/>
                </a:solidFill>
              </a:rPr>
              <a:t>CONTENIDO</a:t>
            </a:r>
            <a:endParaRPr lang="en-US" sz="4800" kern="1200" dirty="0">
              <a:solidFill>
                <a:schemeClr val="accent1"/>
              </a:solidFill>
            </a:endParaRPr>
          </a:p>
        </p:txBody>
      </p:sp>
      <p:sp>
        <p:nvSpPr>
          <p:cNvPr id="5" name="Título 1"/>
          <p:cNvSpPr txBox="1">
            <a:spLocks/>
          </p:cNvSpPr>
          <p:nvPr/>
        </p:nvSpPr>
        <p:spPr>
          <a:xfrm>
            <a:off x="4529958" y="2507259"/>
            <a:ext cx="7336221" cy="1843481"/>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00000"/>
              </a:lnSpc>
              <a:spcAft>
                <a:spcPts val="600"/>
              </a:spcAft>
              <a:defRPr/>
            </a:pPr>
            <a:r>
              <a:rPr lang="es-MX" sz="2800" dirty="0">
                <a:solidFill>
                  <a:prstClr val="black"/>
                </a:solidFill>
                <a:latin typeface="+mn-lt"/>
              </a:rPr>
              <a:t>1. Introducción. Sentido de la educación escolar</a:t>
            </a:r>
          </a:p>
        </p:txBody>
      </p:sp>
    </p:spTree>
    <p:extLst>
      <p:ext uri="{BB962C8B-B14F-4D97-AF65-F5344CB8AC3E}">
        <p14:creationId xmlns:p14="http://schemas.microsoft.com/office/powerpoint/2010/main" val="666516904"/>
      </p:ext>
    </p:extLst>
  </p:cSld>
  <p:clrMapOvr>
    <a:masterClrMapping/>
  </p:clrMapOvr>
  <p:transition spd="slow">
    <p:push dir="u"/>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Resultado de imagen para mapa de mexico"/>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9948" y="5229226"/>
            <a:ext cx="2587259" cy="1617036"/>
          </a:xfrm>
          <a:prstGeom prst="rect">
            <a:avLst/>
          </a:prstGeom>
          <a:noFill/>
          <a:extLst>
            <a:ext uri="{909E8E84-426E-40DD-AFC4-6F175D3DCCD1}">
              <a14:hiddenFill xmlns:a14="http://schemas.microsoft.com/office/drawing/2010/main">
                <a:solidFill>
                  <a:srgbClr val="FFFFFF"/>
                </a:solidFill>
              </a14:hiddenFill>
            </a:ext>
          </a:extLst>
        </p:spPr>
      </p:pic>
      <p:sp>
        <p:nvSpPr>
          <p:cNvPr id="2" name="Título 1"/>
          <p:cNvSpPr>
            <a:spLocks noGrp="1"/>
          </p:cNvSpPr>
          <p:nvPr>
            <p:ph type="title"/>
          </p:nvPr>
        </p:nvSpPr>
        <p:spPr>
          <a:xfrm>
            <a:off x="3043038" y="142323"/>
            <a:ext cx="8911687" cy="538162"/>
          </a:xfrm>
        </p:spPr>
        <p:txBody>
          <a:bodyPr>
            <a:normAutofit/>
          </a:bodyPr>
          <a:lstStyle/>
          <a:p>
            <a:pPr algn="ctr"/>
            <a:r>
              <a:rPr lang="es-MX" sz="2800" dirty="0"/>
              <a:t>La educación impacta a las personas y a las sociedades</a:t>
            </a:r>
          </a:p>
        </p:txBody>
      </p:sp>
      <p:sp>
        <p:nvSpPr>
          <p:cNvPr id="3" name="Marcador de contenido 2"/>
          <p:cNvSpPr>
            <a:spLocks noGrp="1"/>
          </p:cNvSpPr>
          <p:nvPr>
            <p:ph idx="1"/>
          </p:nvPr>
        </p:nvSpPr>
        <p:spPr>
          <a:xfrm>
            <a:off x="3686175" y="837313"/>
            <a:ext cx="8360513" cy="5818667"/>
          </a:xfrm>
        </p:spPr>
        <p:txBody>
          <a:bodyPr>
            <a:normAutofit lnSpcReduction="10000"/>
          </a:bodyPr>
          <a:lstStyle/>
          <a:p>
            <a:pPr marL="457200" indent="-457200">
              <a:lnSpc>
                <a:spcPct val="110000"/>
              </a:lnSpc>
              <a:spcAft>
                <a:spcPts val="1200"/>
              </a:spcAft>
              <a:buFont typeface="+mj-lt"/>
              <a:buAutoNum type="arabicPeriod"/>
            </a:pPr>
            <a:r>
              <a:rPr lang="es-ES" sz="2000" dirty="0"/>
              <a:t>La educación es un </a:t>
            </a:r>
            <a:r>
              <a:rPr lang="es-ES" sz="2000" b="1" dirty="0"/>
              <a:t>proceso de desarrollo </a:t>
            </a:r>
            <a:r>
              <a:rPr lang="es-ES" sz="2000" dirty="0"/>
              <a:t>de las personas en lo individual y en lo colectivo y social.</a:t>
            </a:r>
          </a:p>
          <a:p>
            <a:pPr marL="457200" indent="-457200">
              <a:lnSpc>
                <a:spcPct val="110000"/>
              </a:lnSpc>
              <a:spcAft>
                <a:spcPts val="1200"/>
              </a:spcAft>
              <a:buFont typeface="+mj-lt"/>
              <a:buAutoNum type="arabicPeriod"/>
            </a:pPr>
            <a:r>
              <a:rPr lang="es-ES" sz="2000" dirty="0"/>
              <a:t>Las </a:t>
            </a:r>
            <a:r>
              <a:rPr lang="es-ES" sz="2000" b="1" dirty="0"/>
              <a:t>metas</a:t>
            </a:r>
            <a:r>
              <a:rPr lang="es-ES" sz="2000" dirty="0"/>
              <a:t> de la educación </a:t>
            </a:r>
            <a:r>
              <a:rPr lang="es-ES" sz="2000" b="1" dirty="0"/>
              <a:t>cambian</a:t>
            </a:r>
            <a:r>
              <a:rPr lang="es-ES" sz="2000" dirty="0"/>
              <a:t> con el tiempo. Hoy, las demandas de una sociedad global basada en el conocimiento son más diversas y acuciantes.</a:t>
            </a:r>
          </a:p>
          <a:p>
            <a:pPr marL="457200" indent="-457200">
              <a:lnSpc>
                <a:spcPct val="110000"/>
              </a:lnSpc>
              <a:spcAft>
                <a:spcPts val="1200"/>
              </a:spcAft>
              <a:buFont typeface="+mj-lt"/>
              <a:buAutoNum type="arabicPeriod"/>
            </a:pPr>
            <a:r>
              <a:rPr lang="es-ES" sz="2000" dirty="0"/>
              <a:t>A quienes </a:t>
            </a:r>
            <a:r>
              <a:rPr lang="es-MX" sz="2000" dirty="0"/>
              <a:t>no han tenido el privilegio de nacer en un ambiente de cultura, civilidad y saber, </a:t>
            </a:r>
            <a:r>
              <a:rPr lang="es-MX" sz="2000" b="1" dirty="0"/>
              <a:t>la educación pública tiene el deber absoluto de proponerles </a:t>
            </a:r>
            <a:r>
              <a:rPr lang="es-MX" sz="2000" dirty="0"/>
              <a:t>aquello que su familia no puede darles. </a:t>
            </a:r>
            <a:endParaRPr lang="es-ES" sz="2000" dirty="0"/>
          </a:p>
          <a:p>
            <a:pPr marL="457200" indent="-457200">
              <a:lnSpc>
                <a:spcPct val="110000"/>
              </a:lnSpc>
              <a:spcAft>
                <a:spcPts val="1200"/>
              </a:spcAft>
              <a:buFont typeface="+mj-lt"/>
              <a:buAutoNum type="arabicPeriod"/>
            </a:pPr>
            <a:r>
              <a:rPr lang="es-ES" sz="2000" dirty="0"/>
              <a:t>La </a:t>
            </a:r>
            <a:r>
              <a:rPr lang="es-MX" sz="2000" dirty="0"/>
              <a:t>escuela de calidad, sustentada en la equidad social, se convierte </a:t>
            </a:r>
            <a:r>
              <a:rPr lang="es-MX" sz="2000" b="1" dirty="0"/>
              <a:t>en el único </a:t>
            </a:r>
            <a:r>
              <a:rPr lang="es-MX" sz="2000" dirty="0"/>
              <a:t>espacio que pueden compartir todos los niños adolescentes y jóvenes como fundamento de una convivencia justa. </a:t>
            </a:r>
          </a:p>
          <a:p>
            <a:pPr marL="457200" indent="-457200">
              <a:lnSpc>
                <a:spcPct val="110000"/>
              </a:lnSpc>
              <a:spcAft>
                <a:spcPts val="1200"/>
              </a:spcAft>
              <a:buFont typeface="+mj-lt"/>
              <a:buAutoNum type="arabicPeriod"/>
            </a:pPr>
            <a:r>
              <a:rPr lang="es-MX" sz="2000" dirty="0"/>
              <a:t>En suma: El valor de la educación consiste en mejorar las capacidades de las personas, quienes al aumentar las libertades fundamentales que poseen, potencian su desarrollo individual, optan por un estilo de vida propio, y contribuyen a una sociedad más justa y prospera (Amartya Sen)</a:t>
            </a:r>
            <a:endParaRPr lang="es-ES" sz="2000" dirty="0"/>
          </a:p>
        </p:txBody>
      </p:sp>
      <p:pic>
        <p:nvPicPr>
          <p:cNvPr id="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89948" y="0"/>
            <a:ext cx="2609094" cy="228599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11484963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959EAF84-C467-434F-B4D9-23275AAF50A9}"/>
              </a:ext>
            </a:extLst>
          </p:cNvPr>
          <p:cNvSpPr>
            <a:spLocks noGrp="1"/>
          </p:cNvSpPr>
          <p:nvPr>
            <p:ph type="title"/>
          </p:nvPr>
        </p:nvSpPr>
        <p:spPr>
          <a:xfrm>
            <a:off x="680545" y="963877"/>
            <a:ext cx="3494362" cy="4930246"/>
          </a:xfrm>
        </p:spPr>
        <p:txBody>
          <a:bodyPr vert="horz" lIns="91440" tIns="45720" rIns="91440" bIns="45720" rtlCol="0" anchor="ctr">
            <a:normAutofit/>
          </a:bodyPr>
          <a:lstStyle/>
          <a:p>
            <a:pPr algn="r"/>
            <a:r>
              <a:rPr lang="en-US" sz="4800" dirty="0">
                <a:solidFill>
                  <a:schemeClr val="accent1"/>
                </a:solidFill>
              </a:rPr>
              <a:t>CONTENIDO</a:t>
            </a:r>
            <a:endParaRPr lang="en-US" sz="4800" kern="1200" dirty="0">
              <a:solidFill>
                <a:schemeClr val="accent1"/>
              </a:solidFill>
            </a:endParaRPr>
          </a:p>
        </p:txBody>
      </p:sp>
      <p:sp>
        <p:nvSpPr>
          <p:cNvPr id="5" name="Título 1"/>
          <p:cNvSpPr txBox="1">
            <a:spLocks/>
          </p:cNvSpPr>
          <p:nvPr/>
        </p:nvSpPr>
        <p:spPr>
          <a:xfrm>
            <a:off x="4519448" y="2507259"/>
            <a:ext cx="7567449" cy="1843481"/>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00000"/>
              </a:lnSpc>
              <a:spcAft>
                <a:spcPts val="600"/>
              </a:spcAft>
              <a:defRPr/>
            </a:pPr>
            <a:r>
              <a:rPr lang="es-MX" sz="2800" dirty="0">
                <a:solidFill>
                  <a:prstClr val="black"/>
                </a:solidFill>
                <a:latin typeface="+mn-lt"/>
              </a:rPr>
              <a:t>2. Derecho a la Educación de niños y adolescentes</a:t>
            </a:r>
          </a:p>
        </p:txBody>
      </p:sp>
    </p:spTree>
    <p:extLst>
      <p:ext uri="{BB962C8B-B14F-4D97-AF65-F5344CB8AC3E}">
        <p14:creationId xmlns:p14="http://schemas.microsoft.com/office/powerpoint/2010/main" val="2505335370"/>
      </p:ext>
    </p:extLst>
  </p:cSld>
  <p:clrMapOvr>
    <a:masterClrMapping/>
  </p:clrMapOvr>
  <p:transition spd="slow">
    <p:push dir="u"/>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190500" y="0"/>
            <a:ext cx="12001500" cy="6858000"/>
          </a:xfrm>
          <a:prstGeom prst="rect">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solidFill>
                <a:prstClr val="white"/>
              </a:solidFill>
            </a:endParaRPr>
          </a:p>
        </p:txBody>
      </p:sp>
      <p:grpSp>
        <p:nvGrpSpPr>
          <p:cNvPr id="8" name="7 Grupo"/>
          <p:cNvGrpSpPr/>
          <p:nvPr/>
        </p:nvGrpSpPr>
        <p:grpSpPr>
          <a:xfrm>
            <a:off x="6995709" y="1412776"/>
            <a:ext cx="4865114" cy="4519246"/>
            <a:chOff x="26224" y="1887240"/>
            <a:chExt cx="3528392" cy="2880320"/>
          </a:xfrm>
        </p:grpSpPr>
        <p:pic>
          <p:nvPicPr>
            <p:cNvPr id="4098" name="Picture 2"/>
            <p:cNvPicPr>
              <a:picLocks noChangeAspect="1" noChangeArrowheads="1"/>
            </p:cNvPicPr>
            <p:nvPr/>
          </p:nvPicPr>
          <p:blipFill>
            <a:blip r:embed="rId3" cstate="print"/>
            <a:srcRect l="6002" t="4174" r="4398" b="4377"/>
            <a:stretch>
              <a:fillRect/>
            </a:stretch>
          </p:blipFill>
          <p:spPr bwMode="auto">
            <a:xfrm>
              <a:off x="26224" y="1887240"/>
              <a:ext cx="3528392" cy="2880320"/>
            </a:xfrm>
            <a:prstGeom prst="rect">
              <a:avLst/>
            </a:prstGeom>
            <a:noFill/>
            <a:ln w="9525">
              <a:noFill/>
              <a:miter lim="800000"/>
              <a:headEnd/>
              <a:tailEnd/>
            </a:ln>
            <a:effectLst/>
          </p:spPr>
        </p:pic>
        <p:sp>
          <p:nvSpPr>
            <p:cNvPr id="5" name="4 Elipse"/>
            <p:cNvSpPr/>
            <p:nvPr/>
          </p:nvSpPr>
          <p:spPr>
            <a:xfrm>
              <a:off x="2062768" y="2904624"/>
              <a:ext cx="1285884" cy="1357322"/>
            </a:xfrm>
            <a:prstGeom prst="ellipse">
              <a:avLst/>
            </a:prstGeom>
            <a:no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solidFill>
                  <a:prstClr val="white"/>
                </a:solidFill>
              </a:endParaRPr>
            </a:p>
          </p:txBody>
        </p:sp>
      </p:grpSp>
      <p:sp>
        <p:nvSpPr>
          <p:cNvPr id="6" name="5 Título"/>
          <p:cNvSpPr>
            <a:spLocks noGrp="1"/>
          </p:cNvSpPr>
          <p:nvPr>
            <p:ph type="title"/>
          </p:nvPr>
        </p:nvSpPr>
        <p:spPr>
          <a:xfrm>
            <a:off x="501162" y="266702"/>
            <a:ext cx="11210192" cy="1146074"/>
          </a:xfrm>
        </p:spPr>
        <p:txBody>
          <a:bodyPr/>
          <a:lstStyle/>
          <a:p>
            <a:pPr algn="ctr"/>
            <a:r>
              <a:rPr lang="es-MX" b="0" dirty="0"/>
              <a:t>EL MANDATO </a:t>
            </a:r>
            <a:r>
              <a:rPr lang="es-MX" dirty="0"/>
              <a:t/>
            </a:r>
            <a:br>
              <a:rPr lang="es-MX" dirty="0"/>
            </a:br>
            <a:r>
              <a:rPr lang="es-MX" sz="2600" dirty="0"/>
              <a:t>Derecho de TODOS a recibir una Educación de calidad y equidad</a:t>
            </a:r>
          </a:p>
        </p:txBody>
      </p:sp>
      <p:sp>
        <p:nvSpPr>
          <p:cNvPr id="11" name="Marcador de contenido 2"/>
          <p:cNvSpPr txBox="1">
            <a:spLocks/>
          </p:cNvSpPr>
          <p:nvPr/>
        </p:nvSpPr>
        <p:spPr bwMode="auto">
          <a:xfrm>
            <a:off x="1629029" y="1641624"/>
            <a:ext cx="4896544" cy="45704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S PGothic" pitchFamily="34" charset="-128"/>
                <a:cs typeface="MS PGothic" charset="0"/>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S PGothic" pitchFamily="34" charset="-128"/>
                <a:cs typeface="MS PGothic" charset="0"/>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S PGothic" pitchFamily="34" charset="-128"/>
                <a:cs typeface="MS PGothic" charset="0"/>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S PGothic" pitchFamily="34" charset="-128"/>
                <a:cs typeface="MS PGothic" charset="0"/>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S PGothic" pitchFamily="34" charset="-128"/>
                <a:cs typeface="MS PGothic"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nSpc>
                <a:spcPct val="125000"/>
              </a:lnSpc>
              <a:spcBef>
                <a:spcPts val="600"/>
              </a:spcBef>
              <a:buClr>
                <a:srgbClr val="FF0000"/>
              </a:buClr>
              <a:buFont typeface="Arial" charset="0"/>
              <a:buNone/>
              <a:defRPr/>
            </a:pPr>
            <a:r>
              <a:rPr lang="es-ES_tradnl" sz="2400" dirty="0">
                <a:solidFill>
                  <a:prstClr val="black"/>
                </a:solidFill>
                <a:latin typeface="Arial" pitchFamily="34" charset="0"/>
                <a:cs typeface="Arial" pitchFamily="34" charset="0"/>
              </a:rPr>
              <a:t>La Educación es un derecho humano fundamental que el Estado </a:t>
            </a:r>
            <a:r>
              <a:rPr lang="es-ES_tradnl" sz="2400" b="1" u="sng" dirty="0">
                <a:solidFill>
                  <a:srgbClr val="4F81BD">
                    <a:lumMod val="75000"/>
                  </a:srgbClr>
                </a:solidFill>
                <a:latin typeface="Arial" pitchFamily="34" charset="0"/>
                <a:cs typeface="Arial" pitchFamily="34" charset="0"/>
              </a:rPr>
              <a:t>reconoce</a:t>
            </a:r>
            <a:r>
              <a:rPr lang="es-ES_tradnl" sz="2400" dirty="0">
                <a:solidFill>
                  <a:prstClr val="black"/>
                </a:solidFill>
                <a:latin typeface="Arial" pitchFamily="34" charset="0"/>
                <a:cs typeface="Arial" pitchFamily="34" charset="0"/>
              </a:rPr>
              <a:t> en todos los individuos.</a:t>
            </a:r>
          </a:p>
          <a:p>
            <a:pPr marL="457200" lvl="1" indent="-457200">
              <a:lnSpc>
                <a:spcPct val="130000"/>
              </a:lnSpc>
              <a:spcBef>
                <a:spcPts val="600"/>
              </a:spcBef>
              <a:spcAft>
                <a:spcPts val="600"/>
              </a:spcAft>
              <a:buClr>
                <a:srgbClr val="4F81BD">
                  <a:lumMod val="75000"/>
                </a:srgbClr>
              </a:buClr>
              <a:buSzPct val="100000"/>
              <a:buFont typeface="Wingdings" pitchFamily="2" charset="2"/>
              <a:buChar char="§"/>
              <a:defRPr/>
            </a:pPr>
            <a:r>
              <a:rPr lang="es-ES_tradnl" sz="2400" dirty="0">
                <a:solidFill>
                  <a:prstClr val="black"/>
                </a:solidFill>
                <a:latin typeface="Arial" pitchFamily="34" charset="0"/>
                <a:cs typeface="Arial" pitchFamily="34" charset="0"/>
              </a:rPr>
              <a:t>Es el Derecho a aprender. “Máximo logro de aprendizajes”.</a:t>
            </a:r>
          </a:p>
          <a:p>
            <a:pPr marL="457200" lvl="1" indent="-457200">
              <a:lnSpc>
                <a:spcPct val="130000"/>
              </a:lnSpc>
              <a:spcBef>
                <a:spcPts val="600"/>
              </a:spcBef>
              <a:spcAft>
                <a:spcPts val="600"/>
              </a:spcAft>
              <a:buClr>
                <a:srgbClr val="4F81BD">
                  <a:lumMod val="75000"/>
                </a:srgbClr>
              </a:buClr>
              <a:buSzPct val="100000"/>
              <a:buFont typeface="Wingdings" pitchFamily="2" charset="2"/>
              <a:buChar char="§"/>
              <a:defRPr/>
            </a:pPr>
            <a:r>
              <a:rPr lang="es-ES_tradnl" sz="2400" dirty="0">
                <a:solidFill>
                  <a:prstClr val="black"/>
                </a:solidFill>
                <a:latin typeface="Arial" pitchFamily="34" charset="0"/>
                <a:cs typeface="Arial" pitchFamily="34" charset="0"/>
              </a:rPr>
              <a:t>Es el Derecho a tener iguales oportunidades de desarrollo.</a:t>
            </a:r>
          </a:p>
        </p:txBody>
      </p:sp>
    </p:spTree>
    <p:extLst>
      <p:ext uri="{BB962C8B-B14F-4D97-AF65-F5344CB8AC3E}">
        <p14:creationId xmlns:p14="http://schemas.microsoft.com/office/powerpoint/2010/main" val="972142742"/>
      </p:ext>
    </p:extLst>
  </p:cSld>
  <p:clrMapOvr>
    <a:masterClrMapping/>
  </p:clrMapOvr>
</p:sld>
</file>

<file path=ppt/theme/theme1.xml><?xml version="1.0" encoding="utf-8"?>
<a:theme xmlns:a="http://schemas.openxmlformats.org/drawingml/2006/main" name="Espiral">
  <a:themeElements>
    <a:clrScheme name="Wisp">
      <a:dk1>
        <a:sysClr val="windowText" lastClr="000000"/>
      </a:dk1>
      <a:lt1>
        <a:sysClr val="window" lastClr="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Cambria Calibri">
      <a:majorFont>
        <a:latin typeface="Cambria" panose="02040503050406030204"/>
        <a:ea typeface=""/>
        <a:cs typeface=""/>
        <a:font script="Jpan" typeface="ＭＳ Ｐゴシック"/>
        <a:font script="Hang" typeface="맑은 고딕"/>
        <a:font script="Hans" typeface="黑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isp">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24B1A44C-C006-48B2-A4D7-E5549B3D8CD4}"/>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Facet</Template>
  <TotalTime>711</TotalTime>
  <Words>1470</Words>
  <Application>Microsoft Office PowerPoint</Application>
  <PresentationFormat>Panorámica</PresentationFormat>
  <Paragraphs>189</Paragraphs>
  <Slides>31</Slides>
  <Notes>3</Notes>
  <HiddenSlides>0</HiddenSlides>
  <MMClips>0</MMClips>
  <ScaleCrop>false</ScaleCrop>
  <HeadingPairs>
    <vt:vector size="6" baseType="variant">
      <vt:variant>
        <vt:lpstr>Fuentes usadas</vt:lpstr>
      </vt:variant>
      <vt:variant>
        <vt:i4>10</vt:i4>
      </vt:variant>
      <vt:variant>
        <vt:lpstr>Tema</vt:lpstr>
      </vt:variant>
      <vt:variant>
        <vt:i4>1</vt:i4>
      </vt:variant>
      <vt:variant>
        <vt:lpstr>Títulos de diapositiva</vt:lpstr>
      </vt:variant>
      <vt:variant>
        <vt:i4>31</vt:i4>
      </vt:variant>
    </vt:vector>
  </HeadingPairs>
  <TitlesOfParts>
    <vt:vector size="42" baseType="lpstr">
      <vt:lpstr>MS PGothic</vt:lpstr>
      <vt:lpstr>Arial</vt:lpstr>
      <vt:lpstr>Berlin Sans FB</vt:lpstr>
      <vt:lpstr>Calibri</vt:lpstr>
      <vt:lpstr>Calibri Light</vt:lpstr>
      <vt:lpstr>Cambria</vt:lpstr>
      <vt:lpstr>Symbol</vt:lpstr>
      <vt:lpstr>Times New Roman</vt:lpstr>
      <vt:lpstr>Wingdings</vt:lpstr>
      <vt:lpstr>Wingdings 3</vt:lpstr>
      <vt:lpstr>Espiral</vt:lpstr>
      <vt:lpstr>Aprendizajes Clave para el desarrollo integral en Educación Básica: cuidados, expectativas y necesidades. </vt:lpstr>
      <vt:lpstr>Presentación de PowerPoint</vt:lpstr>
      <vt:lpstr>Propósitos</vt:lpstr>
      <vt:lpstr>   </vt:lpstr>
      <vt:lpstr>Presentación de PowerPoint</vt:lpstr>
      <vt:lpstr>CONTENIDO</vt:lpstr>
      <vt:lpstr>La educación impacta a las personas y a las sociedades</vt:lpstr>
      <vt:lpstr>CONTENIDO</vt:lpstr>
      <vt:lpstr>EL MANDATO  Derecho de TODOS a recibir una Educación de calidad y equidad</vt:lpstr>
      <vt:lpstr>Presentación de PowerPoint</vt:lpstr>
      <vt:lpstr> ¿Escolarización para quiénes y para qué?</vt:lpstr>
      <vt:lpstr> </vt:lpstr>
      <vt:lpstr>CONTENIDO</vt:lpstr>
      <vt:lpstr> Metas del Pacto por México</vt:lpstr>
      <vt:lpstr>Ámbitos de la acción pública de la reforma en educación.</vt:lpstr>
      <vt:lpstr>Ejes del Modelo Educativo</vt:lpstr>
      <vt:lpstr>CONTENIDO</vt:lpstr>
      <vt:lpstr>Ofrecer una educación integral</vt:lpstr>
      <vt:lpstr>Establecimiento de…</vt:lpstr>
      <vt:lpstr>Once rasgos del perfil de egreso</vt:lpstr>
      <vt:lpstr>Componentes curriculares de Aprendizajes clave</vt:lpstr>
      <vt:lpstr>Componentes curriculares de Aprendizajes clave</vt:lpstr>
      <vt:lpstr>Componentes curriculares de Aprendizajes clave</vt:lpstr>
      <vt:lpstr>Componentes curriculares de Aprendizajes clave</vt:lpstr>
      <vt:lpstr>CONTENIDO</vt:lpstr>
      <vt:lpstr>Un principio</vt:lpstr>
      <vt:lpstr>Momentos de implementación</vt:lpstr>
      <vt:lpstr>Acciones macro sistémicas en curso… en cada componente y en la formación inicial y continua de docentes</vt:lpstr>
      <vt:lpstr>CONTENIDO</vt:lpstr>
      <vt:lpstr>NO OLVIDAR…  “habremos de cuidar que los niños y adolescentes vean cumplido su derecho a la educación…”</vt:lpstr>
      <vt:lpstr>Presentación de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Margarita</dc:creator>
  <cp:lastModifiedBy>Margarita</cp:lastModifiedBy>
  <cp:revision>96</cp:revision>
  <dcterms:created xsi:type="dcterms:W3CDTF">2018-08-08T17:05:04Z</dcterms:created>
  <dcterms:modified xsi:type="dcterms:W3CDTF">2018-08-13T16:34:30Z</dcterms:modified>
</cp:coreProperties>
</file>