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9"/>
  </p:notesMasterIdLst>
  <p:sldIdLst>
    <p:sldId id="256" r:id="rId2"/>
    <p:sldId id="313" r:id="rId3"/>
    <p:sldId id="299" r:id="rId4"/>
    <p:sldId id="300" r:id="rId5"/>
    <p:sldId id="301" r:id="rId6"/>
    <p:sldId id="297" r:id="rId7"/>
    <p:sldId id="314" r:id="rId8"/>
    <p:sldId id="303" r:id="rId9"/>
    <p:sldId id="302" r:id="rId10"/>
    <p:sldId id="315" r:id="rId11"/>
    <p:sldId id="305" r:id="rId12"/>
    <p:sldId id="304" r:id="rId13"/>
    <p:sldId id="307" r:id="rId14"/>
    <p:sldId id="308" r:id="rId15"/>
    <p:sldId id="310" r:id="rId16"/>
    <p:sldId id="311" r:id="rId17"/>
    <p:sldId id="288" r:id="rId1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a:extLst>
              <a:ext uri="{FF2B5EF4-FFF2-40B4-BE49-F238E27FC236}">
                <a16:creationId xmlns:a16="http://schemas.microsoft.com/office/drawing/2014/main" id="{7BAD26C7-5CAB-41BE-A635-0A831B0BFD9C}"/>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s-ES"/>
          </a:p>
        </p:txBody>
      </p:sp>
      <p:sp>
        <p:nvSpPr>
          <p:cNvPr id="3" name="2 Marcador de fecha">
            <a:extLst>
              <a:ext uri="{FF2B5EF4-FFF2-40B4-BE49-F238E27FC236}">
                <a16:creationId xmlns:a16="http://schemas.microsoft.com/office/drawing/2014/main" id="{0D7770CF-11F5-4982-9E48-872007672AC4}"/>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68E81C39-087F-405C-9145-134EC2E85E98}" type="datetimeFigureOut">
              <a:rPr lang="es-ES"/>
              <a:pPr>
                <a:defRPr/>
              </a:pPr>
              <a:t>07/08/2018</a:t>
            </a:fld>
            <a:endParaRPr lang="es-ES"/>
          </a:p>
        </p:txBody>
      </p:sp>
      <p:sp>
        <p:nvSpPr>
          <p:cNvPr id="4" name="3 Marcador de imagen de diapositiva">
            <a:extLst>
              <a:ext uri="{FF2B5EF4-FFF2-40B4-BE49-F238E27FC236}">
                <a16:creationId xmlns:a16="http://schemas.microsoft.com/office/drawing/2014/main" id="{22053702-A426-4E32-830F-A5EB93850CEA}"/>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a:extLst>
              <a:ext uri="{FF2B5EF4-FFF2-40B4-BE49-F238E27FC236}">
                <a16:creationId xmlns:a16="http://schemas.microsoft.com/office/drawing/2014/main" id="{5D7E0136-FF1A-4F9F-B280-21D5DF252BF2}"/>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6" name="5 Marcador de pie de página">
            <a:extLst>
              <a:ext uri="{FF2B5EF4-FFF2-40B4-BE49-F238E27FC236}">
                <a16:creationId xmlns:a16="http://schemas.microsoft.com/office/drawing/2014/main" id="{1B0A6845-FB0B-43D2-B15A-11AA1F317276}"/>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s-ES"/>
          </a:p>
        </p:txBody>
      </p:sp>
      <p:sp>
        <p:nvSpPr>
          <p:cNvPr id="7" name="6 Marcador de número de diapositiva">
            <a:extLst>
              <a:ext uri="{FF2B5EF4-FFF2-40B4-BE49-F238E27FC236}">
                <a16:creationId xmlns:a16="http://schemas.microsoft.com/office/drawing/2014/main" id="{18271770-BA66-429A-8E55-6C526602894A}"/>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D367645-26FF-4D57-9AFC-3374349405F3}" type="slidenum">
              <a:rPr lang="es-ES" altLang="es-MX"/>
              <a:pPr/>
              <a:t>‹Nº›</a:t>
            </a:fld>
            <a:endParaRPr lang="es-ES" alt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1 Marcador de imagen de diapositiva">
            <a:extLst>
              <a:ext uri="{FF2B5EF4-FFF2-40B4-BE49-F238E27FC236}">
                <a16:creationId xmlns:a16="http://schemas.microsoft.com/office/drawing/2014/main" id="{AC521D3B-22E9-4A3D-8B82-41CADB3FD4F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2 Marcador de notas">
            <a:extLst>
              <a:ext uri="{FF2B5EF4-FFF2-40B4-BE49-F238E27FC236}">
                <a16:creationId xmlns:a16="http://schemas.microsoft.com/office/drawing/2014/main" id="{21AD97E9-79E5-4ED9-AFD4-7A0DC2A5F9F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19812" name="3 Marcador de número de diapositiva">
            <a:extLst>
              <a:ext uri="{FF2B5EF4-FFF2-40B4-BE49-F238E27FC236}">
                <a16:creationId xmlns:a16="http://schemas.microsoft.com/office/drawing/2014/main" id="{601BA3E5-7A63-4EE6-9E7A-1221B0FC622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2E414EA-4BFF-4832-9D74-B3C4D6CEBC27}" type="slidenum">
              <a:rPr lang="es-ES" altLang="es-MX"/>
              <a:pPr eaLnBrk="1" hangingPunct="1"/>
              <a:t>1</a:t>
            </a:fld>
            <a:endParaRPr lang="es-ES" alt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10</a:t>
            </a:fld>
            <a:endParaRPr lang="es-ES" altLang="es-MX"/>
          </a:p>
        </p:txBody>
      </p:sp>
    </p:spTree>
    <p:extLst>
      <p:ext uri="{BB962C8B-B14F-4D97-AF65-F5344CB8AC3E}">
        <p14:creationId xmlns:p14="http://schemas.microsoft.com/office/powerpoint/2010/main" val="1391402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11</a:t>
            </a:fld>
            <a:endParaRPr lang="es-ES" altLang="es-MX"/>
          </a:p>
        </p:txBody>
      </p:sp>
    </p:spTree>
    <p:extLst>
      <p:ext uri="{BB962C8B-B14F-4D97-AF65-F5344CB8AC3E}">
        <p14:creationId xmlns:p14="http://schemas.microsoft.com/office/powerpoint/2010/main" val="2884743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12</a:t>
            </a:fld>
            <a:endParaRPr lang="es-ES" altLang="es-MX"/>
          </a:p>
        </p:txBody>
      </p:sp>
    </p:spTree>
    <p:extLst>
      <p:ext uri="{BB962C8B-B14F-4D97-AF65-F5344CB8AC3E}">
        <p14:creationId xmlns:p14="http://schemas.microsoft.com/office/powerpoint/2010/main" val="1008867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13</a:t>
            </a:fld>
            <a:endParaRPr lang="es-ES" altLang="es-MX"/>
          </a:p>
        </p:txBody>
      </p:sp>
    </p:spTree>
    <p:extLst>
      <p:ext uri="{BB962C8B-B14F-4D97-AF65-F5344CB8AC3E}">
        <p14:creationId xmlns:p14="http://schemas.microsoft.com/office/powerpoint/2010/main" val="5124935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14</a:t>
            </a:fld>
            <a:endParaRPr lang="es-ES" altLang="es-MX"/>
          </a:p>
        </p:txBody>
      </p:sp>
    </p:spTree>
    <p:extLst>
      <p:ext uri="{BB962C8B-B14F-4D97-AF65-F5344CB8AC3E}">
        <p14:creationId xmlns:p14="http://schemas.microsoft.com/office/powerpoint/2010/main" val="3664601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15</a:t>
            </a:fld>
            <a:endParaRPr lang="es-ES" altLang="es-MX"/>
          </a:p>
        </p:txBody>
      </p:sp>
    </p:spTree>
    <p:extLst>
      <p:ext uri="{BB962C8B-B14F-4D97-AF65-F5344CB8AC3E}">
        <p14:creationId xmlns:p14="http://schemas.microsoft.com/office/powerpoint/2010/main" val="34807962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16</a:t>
            </a:fld>
            <a:endParaRPr lang="es-ES" altLang="es-MX"/>
          </a:p>
        </p:txBody>
      </p:sp>
    </p:spTree>
    <p:extLst>
      <p:ext uri="{BB962C8B-B14F-4D97-AF65-F5344CB8AC3E}">
        <p14:creationId xmlns:p14="http://schemas.microsoft.com/office/powerpoint/2010/main" val="1039310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1 Marcador de imagen de diapositiva">
            <a:extLst>
              <a:ext uri="{FF2B5EF4-FFF2-40B4-BE49-F238E27FC236}">
                <a16:creationId xmlns:a16="http://schemas.microsoft.com/office/drawing/2014/main" id="{3382585C-3487-49F6-B6A4-3E92B7E93D1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9379" name="2 Marcador de notas">
            <a:extLst>
              <a:ext uri="{FF2B5EF4-FFF2-40B4-BE49-F238E27FC236}">
                <a16:creationId xmlns:a16="http://schemas.microsoft.com/office/drawing/2014/main" id="{E3FAE2B2-1639-4B8A-8F8E-C551BCAF34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229380" name="3 Marcador de número de diapositiva">
            <a:extLst>
              <a:ext uri="{FF2B5EF4-FFF2-40B4-BE49-F238E27FC236}">
                <a16:creationId xmlns:a16="http://schemas.microsoft.com/office/drawing/2014/main" id="{46A6082D-52A7-4C50-8ABF-EB11EE0217C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72FD607-5D7F-4EB4-8BE2-96175525DF13}" type="slidenum">
              <a:rPr lang="es-ES" altLang="es-MX"/>
              <a:pPr eaLnBrk="1" hangingPunct="1"/>
              <a:t>17</a:t>
            </a:fld>
            <a:endParaRPr lang="es-ES" alt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2</a:t>
            </a:fld>
            <a:endParaRPr lang="es-ES" altLang="es-MX"/>
          </a:p>
        </p:txBody>
      </p:sp>
    </p:spTree>
    <p:extLst>
      <p:ext uri="{BB962C8B-B14F-4D97-AF65-F5344CB8AC3E}">
        <p14:creationId xmlns:p14="http://schemas.microsoft.com/office/powerpoint/2010/main" val="3354385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3</a:t>
            </a:fld>
            <a:endParaRPr lang="es-ES" altLang="es-MX"/>
          </a:p>
        </p:txBody>
      </p:sp>
    </p:spTree>
    <p:extLst>
      <p:ext uri="{BB962C8B-B14F-4D97-AF65-F5344CB8AC3E}">
        <p14:creationId xmlns:p14="http://schemas.microsoft.com/office/powerpoint/2010/main" val="2253738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4</a:t>
            </a:fld>
            <a:endParaRPr lang="es-ES" altLang="es-MX"/>
          </a:p>
        </p:txBody>
      </p:sp>
    </p:spTree>
    <p:extLst>
      <p:ext uri="{BB962C8B-B14F-4D97-AF65-F5344CB8AC3E}">
        <p14:creationId xmlns:p14="http://schemas.microsoft.com/office/powerpoint/2010/main" val="3254772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5</a:t>
            </a:fld>
            <a:endParaRPr lang="es-ES" altLang="es-MX"/>
          </a:p>
        </p:txBody>
      </p:sp>
    </p:spTree>
    <p:extLst>
      <p:ext uri="{BB962C8B-B14F-4D97-AF65-F5344CB8AC3E}">
        <p14:creationId xmlns:p14="http://schemas.microsoft.com/office/powerpoint/2010/main" val="1690441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6</a:t>
            </a:fld>
            <a:endParaRPr lang="es-ES" alt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7</a:t>
            </a:fld>
            <a:endParaRPr lang="es-ES" altLang="es-MX"/>
          </a:p>
        </p:txBody>
      </p:sp>
    </p:spTree>
    <p:extLst>
      <p:ext uri="{BB962C8B-B14F-4D97-AF65-F5344CB8AC3E}">
        <p14:creationId xmlns:p14="http://schemas.microsoft.com/office/powerpoint/2010/main" val="719261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8</a:t>
            </a:fld>
            <a:endParaRPr lang="es-ES" altLang="es-MX"/>
          </a:p>
        </p:txBody>
      </p:sp>
    </p:spTree>
    <p:extLst>
      <p:ext uri="{BB962C8B-B14F-4D97-AF65-F5344CB8AC3E}">
        <p14:creationId xmlns:p14="http://schemas.microsoft.com/office/powerpoint/2010/main" val="3262793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a:extLst>
              <a:ext uri="{FF2B5EF4-FFF2-40B4-BE49-F238E27FC236}">
                <a16:creationId xmlns:a16="http://schemas.microsoft.com/office/drawing/2014/main" id="{55F7F906-F38A-4DB1-BD34-6A26FD4DDA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2 Marcador de notas">
            <a:extLst>
              <a:ext uri="{FF2B5EF4-FFF2-40B4-BE49-F238E27FC236}">
                <a16:creationId xmlns:a16="http://schemas.microsoft.com/office/drawing/2014/main" id="{774861E5-B969-4E74-A6A6-7701E5B37F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20836" name="3 Marcador de número de diapositiva">
            <a:extLst>
              <a:ext uri="{FF2B5EF4-FFF2-40B4-BE49-F238E27FC236}">
                <a16:creationId xmlns:a16="http://schemas.microsoft.com/office/drawing/2014/main" id="{75D3AEA4-3461-405E-AB14-F06D16EC2C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FA8E6-4CCB-4DBB-8397-0535FFC2E317}" type="slidenum">
              <a:rPr lang="es-ES" altLang="es-MX"/>
              <a:pPr eaLnBrk="1" hangingPunct="1"/>
              <a:t>9</a:t>
            </a:fld>
            <a:endParaRPr lang="es-ES" altLang="es-MX"/>
          </a:p>
        </p:txBody>
      </p:sp>
    </p:spTree>
    <p:extLst>
      <p:ext uri="{BB962C8B-B14F-4D97-AF65-F5344CB8AC3E}">
        <p14:creationId xmlns:p14="http://schemas.microsoft.com/office/powerpoint/2010/main" val="3770164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12 Elipse">
            <a:extLst>
              <a:ext uri="{FF2B5EF4-FFF2-40B4-BE49-F238E27FC236}">
                <a16:creationId xmlns:a16="http://schemas.microsoft.com/office/drawing/2014/main" id="{A1987F6D-A9F6-4E6A-8BAF-031E00C1D310}"/>
              </a:ext>
            </a:extLst>
          </p:cNvPr>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5" name="13 Elipse">
            <a:extLst>
              <a:ext uri="{FF2B5EF4-FFF2-40B4-BE49-F238E27FC236}">
                <a16:creationId xmlns:a16="http://schemas.microsoft.com/office/drawing/2014/main" id="{FD405B93-2366-4FAB-BCAC-9E5BAA015E9B}"/>
              </a:ext>
            </a:extLst>
          </p:cNvPr>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14" name="13 Título"/>
          <p:cNvSpPr>
            <a:spLocks noGrp="1"/>
          </p:cNvSpPr>
          <p:nvPr>
            <p:ph type="ctrTitle"/>
          </p:nvPr>
        </p:nvSpPr>
        <p:spPr>
          <a:xfrm>
            <a:off x="1432560" y="359898"/>
            <a:ext cx="7406640" cy="1472184"/>
          </a:xfrm>
        </p:spPr>
        <p:txBody>
          <a:bodyPr anchor="b"/>
          <a:lstStyle>
            <a:lvl1pPr algn="l">
              <a:defRPr/>
            </a:lvl1pPr>
            <a:extLst/>
          </a:lstStyle>
          <a:p>
            <a:r>
              <a:rPr lang="es-ES"/>
              <a:t>Haga clic para modificar el estilo de título del patrón</a:t>
            </a:r>
            <a:endParaRPr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a:t>Haga clic para modificar el estilo de subtítulo del patrón</a:t>
            </a:r>
            <a:endParaRPr lang="en-US"/>
          </a:p>
        </p:txBody>
      </p:sp>
      <p:sp>
        <p:nvSpPr>
          <p:cNvPr id="6" name="6 Marcador de fecha">
            <a:extLst>
              <a:ext uri="{FF2B5EF4-FFF2-40B4-BE49-F238E27FC236}">
                <a16:creationId xmlns:a16="http://schemas.microsoft.com/office/drawing/2014/main" id="{FCC14D6B-2FD5-4814-AA41-E64789F09F25}"/>
              </a:ext>
            </a:extLst>
          </p:cNvPr>
          <p:cNvSpPr>
            <a:spLocks noGrp="1"/>
          </p:cNvSpPr>
          <p:nvPr>
            <p:ph type="dt" sz="half" idx="10"/>
          </p:nvPr>
        </p:nvSpPr>
        <p:spPr/>
        <p:txBody>
          <a:bodyPr/>
          <a:lstStyle>
            <a:lvl1pPr>
              <a:defRPr/>
            </a:lvl1pPr>
            <a:extLst/>
          </a:lstStyle>
          <a:p>
            <a:pPr>
              <a:defRPr/>
            </a:pPr>
            <a:fld id="{EB1F0FAE-D151-484E-B3FE-9E468FC0F1A6}" type="datetimeFigureOut">
              <a:rPr lang="es-ES"/>
              <a:pPr>
                <a:defRPr/>
              </a:pPr>
              <a:t>07/08/2018</a:t>
            </a:fld>
            <a:endParaRPr lang="es-ES"/>
          </a:p>
        </p:txBody>
      </p:sp>
      <p:sp>
        <p:nvSpPr>
          <p:cNvPr id="7" name="19 Marcador de pie de página">
            <a:extLst>
              <a:ext uri="{FF2B5EF4-FFF2-40B4-BE49-F238E27FC236}">
                <a16:creationId xmlns:a16="http://schemas.microsoft.com/office/drawing/2014/main" id="{D800BA0B-5B8A-460B-A0A1-3508F151762F}"/>
              </a:ext>
            </a:extLst>
          </p:cNvPr>
          <p:cNvSpPr>
            <a:spLocks noGrp="1"/>
          </p:cNvSpPr>
          <p:nvPr>
            <p:ph type="ftr" sz="quarter" idx="11"/>
          </p:nvPr>
        </p:nvSpPr>
        <p:spPr/>
        <p:txBody>
          <a:bodyPr/>
          <a:lstStyle>
            <a:lvl1pPr>
              <a:defRPr/>
            </a:lvl1pPr>
            <a:extLst/>
          </a:lstStyle>
          <a:p>
            <a:pPr>
              <a:defRPr/>
            </a:pPr>
            <a:endParaRPr lang="es-ES"/>
          </a:p>
        </p:txBody>
      </p:sp>
      <p:sp>
        <p:nvSpPr>
          <p:cNvPr id="8" name="9 Marcador de número de diapositiva">
            <a:extLst>
              <a:ext uri="{FF2B5EF4-FFF2-40B4-BE49-F238E27FC236}">
                <a16:creationId xmlns:a16="http://schemas.microsoft.com/office/drawing/2014/main" id="{2193037C-9EEB-4E4D-88C1-E33CFB677934}"/>
              </a:ext>
            </a:extLst>
          </p:cNvPr>
          <p:cNvSpPr>
            <a:spLocks noGrp="1"/>
          </p:cNvSpPr>
          <p:nvPr>
            <p:ph type="sldNum" sz="quarter" idx="12"/>
          </p:nvPr>
        </p:nvSpPr>
        <p:spPr/>
        <p:txBody>
          <a:bodyPr/>
          <a:lstStyle>
            <a:lvl1pPr>
              <a:defRPr/>
            </a:lvl1pPr>
          </a:lstStyle>
          <a:p>
            <a:fld id="{2F0762D4-8F48-40E3-9C56-E02B26B0A7F7}" type="slidenum">
              <a:rPr lang="es-ES" altLang="es-MX"/>
              <a:pPr/>
              <a:t>‹Nº›</a:t>
            </a:fld>
            <a:endParaRPr lang="es-ES" altLang="es-MX"/>
          </a:p>
        </p:txBody>
      </p:sp>
    </p:spTree>
    <p:extLst>
      <p:ext uri="{BB962C8B-B14F-4D97-AF65-F5344CB8AC3E}">
        <p14:creationId xmlns:p14="http://schemas.microsoft.com/office/powerpoint/2010/main" val="225281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23 Marcador de fecha">
            <a:extLst>
              <a:ext uri="{FF2B5EF4-FFF2-40B4-BE49-F238E27FC236}">
                <a16:creationId xmlns:a16="http://schemas.microsoft.com/office/drawing/2014/main" id="{3BA2E0B4-C7D0-44E8-B2B7-FB8323CE2334}"/>
              </a:ext>
            </a:extLst>
          </p:cNvPr>
          <p:cNvSpPr>
            <a:spLocks noGrp="1"/>
          </p:cNvSpPr>
          <p:nvPr>
            <p:ph type="dt" sz="half" idx="10"/>
          </p:nvPr>
        </p:nvSpPr>
        <p:spPr/>
        <p:txBody>
          <a:bodyPr/>
          <a:lstStyle>
            <a:lvl1pPr>
              <a:defRPr/>
            </a:lvl1pPr>
          </a:lstStyle>
          <a:p>
            <a:pPr>
              <a:defRPr/>
            </a:pPr>
            <a:fld id="{7EF98442-7D92-467C-B822-64DA05406478}" type="datetimeFigureOut">
              <a:rPr lang="es-ES"/>
              <a:pPr>
                <a:defRPr/>
              </a:pPr>
              <a:t>07/08/2018</a:t>
            </a:fld>
            <a:endParaRPr lang="es-ES"/>
          </a:p>
        </p:txBody>
      </p:sp>
      <p:sp>
        <p:nvSpPr>
          <p:cNvPr id="5" name="9 Marcador de pie de página">
            <a:extLst>
              <a:ext uri="{FF2B5EF4-FFF2-40B4-BE49-F238E27FC236}">
                <a16:creationId xmlns:a16="http://schemas.microsoft.com/office/drawing/2014/main" id="{0FF9A731-5D85-4073-9950-250F0E3C596B}"/>
              </a:ext>
            </a:extLst>
          </p:cNvPr>
          <p:cNvSpPr>
            <a:spLocks noGrp="1"/>
          </p:cNvSpPr>
          <p:nvPr>
            <p:ph type="ftr" sz="quarter" idx="11"/>
          </p:nvPr>
        </p:nvSpPr>
        <p:spPr/>
        <p:txBody>
          <a:bodyPr/>
          <a:lstStyle>
            <a:lvl1pPr>
              <a:defRPr/>
            </a:lvl1pPr>
          </a:lstStyle>
          <a:p>
            <a:pPr>
              <a:defRPr/>
            </a:pPr>
            <a:endParaRPr lang="es-ES"/>
          </a:p>
        </p:txBody>
      </p:sp>
      <p:sp>
        <p:nvSpPr>
          <p:cNvPr id="6" name="21 Marcador de número de diapositiva">
            <a:extLst>
              <a:ext uri="{FF2B5EF4-FFF2-40B4-BE49-F238E27FC236}">
                <a16:creationId xmlns:a16="http://schemas.microsoft.com/office/drawing/2014/main" id="{9E28D820-7ED7-422D-BD1E-5055A2262CC9}"/>
              </a:ext>
            </a:extLst>
          </p:cNvPr>
          <p:cNvSpPr>
            <a:spLocks noGrp="1"/>
          </p:cNvSpPr>
          <p:nvPr>
            <p:ph type="sldNum" sz="quarter" idx="12"/>
          </p:nvPr>
        </p:nvSpPr>
        <p:spPr/>
        <p:txBody>
          <a:bodyPr/>
          <a:lstStyle>
            <a:lvl1pPr>
              <a:defRPr/>
            </a:lvl1pPr>
          </a:lstStyle>
          <a:p>
            <a:fld id="{8A8440B1-62F5-4788-8C88-E2C00B86060F}" type="slidenum">
              <a:rPr lang="es-ES" altLang="es-MX"/>
              <a:pPr/>
              <a:t>‹Nº›</a:t>
            </a:fld>
            <a:endParaRPr lang="es-ES" altLang="es-MX"/>
          </a:p>
        </p:txBody>
      </p:sp>
    </p:spTree>
    <p:extLst>
      <p:ext uri="{BB962C8B-B14F-4D97-AF65-F5344CB8AC3E}">
        <p14:creationId xmlns:p14="http://schemas.microsoft.com/office/powerpoint/2010/main" val="1574480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1143000" y="274640"/>
            <a:ext cx="55626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23 Marcador de fecha">
            <a:extLst>
              <a:ext uri="{FF2B5EF4-FFF2-40B4-BE49-F238E27FC236}">
                <a16:creationId xmlns:a16="http://schemas.microsoft.com/office/drawing/2014/main" id="{849E84BB-2260-4FED-AEF5-CED13BC0857C}"/>
              </a:ext>
            </a:extLst>
          </p:cNvPr>
          <p:cNvSpPr>
            <a:spLocks noGrp="1"/>
          </p:cNvSpPr>
          <p:nvPr>
            <p:ph type="dt" sz="half" idx="10"/>
          </p:nvPr>
        </p:nvSpPr>
        <p:spPr/>
        <p:txBody>
          <a:bodyPr/>
          <a:lstStyle>
            <a:lvl1pPr>
              <a:defRPr/>
            </a:lvl1pPr>
          </a:lstStyle>
          <a:p>
            <a:pPr>
              <a:defRPr/>
            </a:pPr>
            <a:fld id="{8A9F0AB3-8F5E-417B-AC5D-14785603B96E}" type="datetimeFigureOut">
              <a:rPr lang="es-ES"/>
              <a:pPr>
                <a:defRPr/>
              </a:pPr>
              <a:t>07/08/2018</a:t>
            </a:fld>
            <a:endParaRPr lang="es-ES"/>
          </a:p>
        </p:txBody>
      </p:sp>
      <p:sp>
        <p:nvSpPr>
          <p:cNvPr id="5" name="9 Marcador de pie de página">
            <a:extLst>
              <a:ext uri="{FF2B5EF4-FFF2-40B4-BE49-F238E27FC236}">
                <a16:creationId xmlns:a16="http://schemas.microsoft.com/office/drawing/2014/main" id="{370F553B-5437-4D9E-BF66-BADCD3A294F8}"/>
              </a:ext>
            </a:extLst>
          </p:cNvPr>
          <p:cNvSpPr>
            <a:spLocks noGrp="1"/>
          </p:cNvSpPr>
          <p:nvPr>
            <p:ph type="ftr" sz="quarter" idx="11"/>
          </p:nvPr>
        </p:nvSpPr>
        <p:spPr/>
        <p:txBody>
          <a:bodyPr/>
          <a:lstStyle>
            <a:lvl1pPr>
              <a:defRPr/>
            </a:lvl1pPr>
          </a:lstStyle>
          <a:p>
            <a:pPr>
              <a:defRPr/>
            </a:pPr>
            <a:endParaRPr lang="es-ES"/>
          </a:p>
        </p:txBody>
      </p:sp>
      <p:sp>
        <p:nvSpPr>
          <p:cNvPr id="6" name="21 Marcador de número de diapositiva">
            <a:extLst>
              <a:ext uri="{FF2B5EF4-FFF2-40B4-BE49-F238E27FC236}">
                <a16:creationId xmlns:a16="http://schemas.microsoft.com/office/drawing/2014/main" id="{4B8C9CD6-EA12-4757-AD01-5410AFF790EF}"/>
              </a:ext>
            </a:extLst>
          </p:cNvPr>
          <p:cNvSpPr>
            <a:spLocks noGrp="1"/>
          </p:cNvSpPr>
          <p:nvPr>
            <p:ph type="sldNum" sz="quarter" idx="12"/>
          </p:nvPr>
        </p:nvSpPr>
        <p:spPr/>
        <p:txBody>
          <a:bodyPr/>
          <a:lstStyle>
            <a:lvl1pPr>
              <a:defRPr/>
            </a:lvl1pPr>
          </a:lstStyle>
          <a:p>
            <a:fld id="{9BBE85CE-6AFC-4D84-8111-2D6E61B6B244}" type="slidenum">
              <a:rPr lang="es-ES" altLang="es-MX"/>
              <a:pPr/>
              <a:t>‹Nº›</a:t>
            </a:fld>
            <a:endParaRPr lang="es-ES" altLang="es-MX"/>
          </a:p>
        </p:txBody>
      </p:sp>
    </p:spTree>
    <p:extLst>
      <p:ext uri="{BB962C8B-B14F-4D97-AF65-F5344CB8AC3E}">
        <p14:creationId xmlns:p14="http://schemas.microsoft.com/office/powerpoint/2010/main" val="2129584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23 Marcador de fecha">
            <a:extLst>
              <a:ext uri="{FF2B5EF4-FFF2-40B4-BE49-F238E27FC236}">
                <a16:creationId xmlns:a16="http://schemas.microsoft.com/office/drawing/2014/main" id="{C39C4834-3A88-4A87-800C-76BD3CE21322}"/>
              </a:ext>
            </a:extLst>
          </p:cNvPr>
          <p:cNvSpPr>
            <a:spLocks noGrp="1"/>
          </p:cNvSpPr>
          <p:nvPr>
            <p:ph type="dt" sz="half" idx="10"/>
          </p:nvPr>
        </p:nvSpPr>
        <p:spPr/>
        <p:txBody>
          <a:bodyPr/>
          <a:lstStyle>
            <a:lvl1pPr>
              <a:defRPr/>
            </a:lvl1pPr>
          </a:lstStyle>
          <a:p>
            <a:pPr>
              <a:defRPr/>
            </a:pPr>
            <a:fld id="{AFF67903-9BAC-4ECD-A286-DE145B991B1F}" type="datetimeFigureOut">
              <a:rPr lang="es-ES"/>
              <a:pPr>
                <a:defRPr/>
              </a:pPr>
              <a:t>07/08/2018</a:t>
            </a:fld>
            <a:endParaRPr lang="es-ES"/>
          </a:p>
        </p:txBody>
      </p:sp>
      <p:sp>
        <p:nvSpPr>
          <p:cNvPr id="5" name="9 Marcador de pie de página">
            <a:extLst>
              <a:ext uri="{FF2B5EF4-FFF2-40B4-BE49-F238E27FC236}">
                <a16:creationId xmlns:a16="http://schemas.microsoft.com/office/drawing/2014/main" id="{1DE4A400-D907-4AE4-947A-750FE0FCB421}"/>
              </a:ext>
            </a:extLst>
          </p:cNvPr>
          <p:cNvSpPr>
            <a:spLocks noGrp="1"/>
          </p:cNvSpPr>
          <p:nvPr>
            <p:ph type="ftr" sz="quarter" idx="11"/>
          </p:nvPr>
        </p:nvSpPr>
        <p:spPr/>
        <p:txBody>
          <a:bodyPr/>
          <a:lstStyle>
            <a:lvl1pPr>
              <a:defRPr/>
            </a:lvl1pPr>
          </a:lstStyle>
          <a:p>
            <a:pPr>
              <a:defRPr/>
            </a:pPr>
            <a:endParaRPr lang="es-ES"/>
          </a:p>
        </p:txBody>
      </p:sp>
      <p:sp>
        <p:nvSpPr>
          <p:cNvPr id="6" name="21 Marcador de número de diapositiva">
            <a:extLst>
              <a:ext uri="{FF2B5EF4-FFF2-40B4-BE49-F238E27FC236}">
                <a16:creationId xmlns:a16="http://schemas.microsoft.com/office/drawing/2014/main" id="{B2814B7C-27D3-4696-952F-41298BCEC3EA}"/>
              </a:ext>
            </a:extLst>
          </p:cNvPr>
          <p:cNvSpPr>
            <a:spLocks noGrp="1"/>
          </p:cNvSpPr>
          <p:nvPr>
            <p:ph type="sldNum" sz="quarter" idx="12"/>
          </p:nvPr>
        </p:nvSpPr>
        <p:spPr/>
        <p:txBody>
          <a:bodyPr/>
          <a:lstStyle>
            <a:lvl1pPr>
              <a:defRPr/>
            </a:lvl1pPr>
          </a:lstStyle>
          <a:p>
            <a:fld id="{9DD099A9-8D55-404C-8A00-35E3CA268F76}" type="slidenum">
              <a:rPr lang="es-ES" altLang="es-MX"/>
              <a:pPr/>
              <a:t>‹Nº›</a:t>
            </a:fld>
            <a:endParaRPr lang="es-ES" altLang="es-MX"/>
          </a:p>
        </p:txBody>
      </p:sp>
    </p:spTree>
    <p:extLst>
      <p:ext uri="{BB962C8B-B14F-4D97-AF65-F5344CB8AC3E}">
        <p14:creationId xmlns:p14="http://schemas.microsoft.com/office/powerpoint/2010/main" val="2501914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12 Rectángulo">
            <a:extLst>
              <a:ext uri="{FF2B5EF4-FFF2-40B4-BE49-F238E27FC236}">
                <a16:creationId xmlns:a16="http://schemas.microsoft.com/office/drawing/2014/main" id="{181F5FA9-ABAA-4DF3-83C0-01ED0113E772}"/>
              </a:ext>
            </a:extLst>
          </p:cNvPr>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13 Rectángulo">
            <a:extLst>
              <a:ext uri="{FF2B5EF4-FFF2-40B4-BE49-F238E27FC236}">
                <a16:creationId xmlns:a16="http://schemas.microsoft.com/office/drawing/2014/main" id="{B3325E95-5500-4EF8-895C-692AB38F4CAE}"/>
              </a:ext>
            </a:extLst>
          </p:cNvPr>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15 Elipse">
            <a:extLst>
              <a:ext uri="{FF2B5EF4-FFF2-40B4-BE49-F238E27FC236}">
                <a16:creationId xmlns:a16="http://schemas.microsoft.com/office/drawing/2014/main" id="{5DCF6E05-85E2-41F6-8736-3E4B1F14BCD7}"/>
              </a:ext>
            </a:extLst>
          </p:cNvPr>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7" name="16 Elipse">
            <a:extLst>
              <a:ext uri="{FF2B5EF4-FFF2-40B4-BE49-F238E27FC236}">
                <a16:creationId xmlns:a16="http://schemas.microsoft.com/office/drawing/2014/main" id="{48B56935-C43D-4E29-A0DE-998ABA09FF3D}"/>
              </a:ext>
            </a:extLst>
          </p:cNvPr>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s-ES"/>
              <a:t>Haga clic para modificar el estilo de título del patrón</a:t>
            </a:r>
            <a:endParaRPr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a:t>Haga clic para modificar el estilo de texto del patrón</a:t>
            </a:r>
          </a:p>
        </p:txBody>
      </p:sp>
      <p:sp>
        <p:nvSpPr>
          <p:cNvPr id="8" name="3 Marcador de fecha">
            <a:extLst>
              <a:ext uri="{FF2B5EF4-FFF2-40B4-BE49-F238E27FC236}">
                <a16:creationId xmlns:a16="http://schemas.microsoft.com/office/drawing/2014/main" id="{18E25488-DDD4-4FCD-8464-44DC7FB39B9A}"/>
              </a:ext>
            </a:extLst>
          </p:cNvPr>
          <p:cNvSpPr>
            <a:spLocks noGrp="1"/>
          </p:cNvSpPr>
          <p:nvPr>
            <p:ph type="dt" sz="half" idx="10"/>
          </p:nvPr>
        </p:nvSpPr>
        <p:spPr/>
        <p:txBody>
          <a:bodyPr/>
          <a:lstStyle>
            <a:lvl1pPr>
              <a:defRPr/>
            </a:lvl1pPr>
            <a:extLst/>
          </a:lstStyle>
          <a:p>
            <a:pPr>
              <a:defRPr/>
            </a:pPr>
            <a:fld id="{52ED9618-6DA4-4163-AB68-8010F234F0F0}" type="datetimeFigureOut">
              <a:rPr lang="es-ES"/>
              <a:pPr>
                <a:defRPr/>
              </a:pPr>
              <a:t>07/08/2018</a:t>
            </a:fld>
            <a:endParaRPr lang="es-ES"/>
          </a:p>
        </p:txBody>
      </p:sp>
      <p:sp>
        <p:nvSpPr>
          <p:cNvPr id="9" name="4 Marcador de pie de página">
            <a:extLst>
              <a:ext uri="{FF2B5EF4-FFF2-40B4-BE49-F238E27FC236}">
                <a16:creationId xmlns:a16="http://schemas.microsoft.com/office/drawing/2014/main" id="{BE695768-F9F0-4316-876C-1233C7CDCBBC}"/>
              </a:ext>
            </a:extLst>
          </p:cNvPr>
          <p:cNvSpPr>
            <a:spLocks noGrp="1"/>
          </p:cNvSpPr>
          <p:nvPr>
            <p:ph type="ftr" sz="quarter" idx="11"/>
          </p:nvPr>
        </p:nvSpPr>
        <p:spPr/>
        <p:txBody>
          <a:bodyPr/>
          <a:lstStyle>
            <a:lvl1pPr>
              <a:defRPr/>
            </a:lvl1pPr>
            <a:extLst/>
          </a:lstStyle>
          <a:p>
            <a:pPr>
              <a:defRPr/>
            </a:pPr>
            <a:endParaRPr lang="es-ES"/>
          </a:p>
        </p:txBody>
      </p:sp>
      <p:sp>
        <p:nvSpPr>
          <p:cNvPr id="10" name="5 Marcador de número de diapositiva">
            <a:extLst>
              <a:ext uri="{FF2B5EF4-FFF2-40B4-BE49-F238E27FC236}">
                <a16:creationId xmlns:a16="http://schemas.microsoft.com/office/drawing/2014/main" id="{D3874401-A238-4849-9F46-DD3B382E318D}"/>
              </a:ext>
            </a:extLst>
          </p:cNvPr>
          <p:cNvSpPr>
            <a:spLocks noGrp="1"/>
          </p:cNvSpPr>
          <p:nvPr>
            <p:ph type="sldNum" sz="quarter" idx="12"/>
          </p:nvPr>
        </p:nvSpPr>
        <p:spPr/>
        <p:txBody>
          <a:bodyPr/>
          <a:lstStyle>
            <a:lvl1pPr>
              <a:defRPr/>
            </a:lvl1pPr>
          </a:lstStyle>
          <a:p>
            <a:fld id="{D8CB18ED-78ED-4C92-B010-4872488D9F9C}" type="slidenum">
              <a:rPr lang="es-ES" altLang="es-MX"/>
              <a:pPr/>
              <a:t>‹Nº›</a:t>
            </a:fld>
            <a:endParaRPr lang="es-ES" altLang="es-MX"/>
          </a:p>
        </p:txBody>
      </p:sp>
    </p:spTree>
    <p:extLst>
      <p:ext uri="{BB962C8B-B14F-4D97-AF65-F5344CB8AC3E}">
        <p14:creationId xmlns:p14="http://schemas.microsoft.com/office/powerpoint/2010/main" val="3092679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23 Marcador de fecha">
            <a:extLst>
              <a:ext uri="{FF2B5EF4-FFF2-40B4-BE49-F238E27FC236}">
                <a16:creationId xmlns:a16="http://schemas.microsoft.com/office/drawing/2014/main" id="{542343C5-6388-40D1-9B43-244C719A6DB5}"/>
              </a:ext>
            </a:extLst>
          </p:cNvPr>
          <p:cNvSpPr>
            <a:spLocks noGrp="1"/>
          </p:cNvSpPr>
          <p:nvPr>
            <p:ph type="dt" sz="half" idx="10"/>
          </p:nvPr>
        </p:nvSpPr>
        <p:spPr/>
        <p:txBody>
          <a:bodyPr/>
          <a:lstStyle>
            <a:lvl1pPr>
              <a:defRPr/>
            </a:lvl1pPr>
          </a:lstStyle>
          <a:p>
            <a:pPr>
              <a:defRPr/>
            </a:pPr>
            <a:fld id="{09A53E82-4608-4560-9861-62375CA47A61}" type="datetimeFigureOut">
              <a:rPr lang="es-ES"/>
              <a:pPr>
                <a:defRPr/>
              </a:pPr>
              <a:t>07/08/2018</a:t>
            </a:fld>
            <a:endParaRPr lang="es-ES"/>
          </a:p>
        </p:txBody>
      </p:sp>
      <p:sp>
        <p:nvSpPr>
          <p:cNvPr id="6" name="9 Marcador de pie de página">
            <a:extLst>
              <a:ext uri="{FF2B5EF4-FFF2-40B4-BE49-F238E27FC236}">
                <a16:creationId xmlns:a16="http://schemas.microsoft.com/office/drawing/2014/main" id="{B71A41F2-5F96-4E54-ACEC-E28D2C4CC2EB}"/>
              </a:ext>
            </a:extLst>
          </p:cNvPr>
          <p:cNvSpPr>
            <a:spLocks noGrp="1"/>
          </p:cNvSpPr>
          <p:nvPr>
            <p:ph type="ftr" sz="quarter" idx="11"/>
          </p:nvPr>
        </p:nvSpPr>
        <p:spPr/>
        <p:txBody>
          <a:bodyPr/>
          <a:lstStyle>
            <a:lvl1pPr>
              <a:defRPr/>
            </a:lvl1pPr>
          </a:lstStyle>
          <a:p>
            <a:pPr>
              <a:defRPr/>
            </a:pPr>
            <a:endParaRPr lang="es-ES"/>
          </a:p>
        </p:txBody>
      </p:sp>
      <p:sp>
        <p:nvSpPr>
          <p:cNvPr id="7" name="21 Marcador de número de diapositiva">
            <a:extLst>
              <a:ext uri="{FF2B5EF4-FFF2-40B4-BE49-F238E27FC236}">
                <a16:creationId xmlns:a16="http://schemas.microsoft.com/office/drawing/2014/main" id="{5FF81E73-FAF3-4018-B124-21717FCB3544}"/>
              </a:ext>
            </a:extLst>
          </p:cNvPr>
          <p:cNvSpPr>
            <a:spLocks noGrp="1"/>
          </p:cNvSpPr>
          <p:nvPr>
            <p:ph type="sldNum" sz="quarter" idx="12"/>
          </p:nvPr>
        </p:nvSpPr>
        <p:spPr/>
        <p:txBody>
          <a:bodyPr/>
          <a:lstStyle>
            <a:lvl1pPr>
              <a:defRPr/>
            </a:lvl1pPr>
          </a:lstStyle>
          <a:p>
            <a:fld id="{A7D67C8A-D7AD-48A7-8086-C628B19CA9B7}" type="slidenum">
              <a:rPr lang="es-ES" altLang="es-MX"/>
              <a:pPr/>
              <a:t>‹Nº›</a:t>
            </a:fld>
            <a:endParaRPr lang="es-ES" altLang="es-MX"/>
          </a:p>
        </p:txBody>
      </p:sp>
    </p:spTree>
    <p:extLst>
      <p:ext uri="{BB962C8B-B14F-4D97-AF65-F5344CB8AC3E}">
        <p14:creationId xmlns:p14="http://schemas.microsoft.com/office/powerpoint/2010/main" val="1154431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lstStyle>
            <a:lvl1pPr algn="ctr">
              <a:defRPr sz="4500" b="1" cap="none" baseline="0"/>
            </a:lvl1pPr>
            <a:extLst/>
          </a:lstStyle>
          <a:p>
            <a:r>
              <a:rPr lang="es-ES"/>
              <a:t>Haga clic para modificar el estilo de título del patrón</a:t>
            </a:r>
            <a:endParaRPr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6 Marcador de fecha">
            <a:extLst>
              <a:ext uri="{FF2B5EF4-FFF2-40B4-BE49-F238E27FC236}">
                <a16:creationId xmlns:a16="http://schemas.microsoft.com/office/drawing/2014/main" id="{7DD9BE01-5DFC-4C20-A228-2E9210C787CC}"/>
              </a:ext>
            </a:extLst>
          </p:cNvPr>
          <p:cNvSpPr>
            <a:spLocks noGrp="1"/>
          </p:cNvSpPr>
          <p:nvPr>
            <p:ph type="dt" sz="half" idx="10"/>
          </p:nvPr>
        </p:nvSpPr>
        <p:spPr/>
        <p:txBody>
          <a:bodyPr/>
          <a:lstStyle>
            <a:lvl1pPr>
              <a:defRPr/>
            </a:lvl1pPr>
            <a:extLst/>
          </a:lstStyle>
          <a:p>
            <a:pPr>
              <a:defRPr/>
            </a:pPr>
            <a:fld id="{F364315A-0FE9-4224-8358-AC9572236CC8}" type="datetimeFigureOut">
              <a:rPr lang="es-ES"/>
              <a:pPr>
                <a:defRPr/>
              </a:pPr>
              <a:t>07/08/2018</a:t>
            </a:fld>
            <a:endParaRPr lang="es-ES"/>
          </a:p>
        </p:txBody>
      </p:sp>
      <p:sp>
        <p:nvSpPr>
          <p:cNvPr id="8" name="7 Marcador de pie de página">
            <a:extLst>
              <a:ext uri="{FF2B5EF4-FFF2-40B4-BE49-F238E27FC236}">
                <a16:creationId xmlns:a16="http://schemas.microsoft.com/office/drawing/2014/main" id="{63C09366-BCDA-4A92-981D-60C11765547F}"/>
              </a:ext>
            </a:extLst>
          </p:cNvPr>
          <p:cNvSpPr>
            <a:spLocks noGrp="1"/>
          </p:cNvSpPr>
          <p:nvPr>
            <p:ph type="ftr" sz="quarter" idx="11"/>
          </p:nvPr>
        </p:nvSpPr>
        <p:spPr/>
        <p:txBody>
          <a:bodyPr/>
          <a:lstStyle>
            <a:lvl1pPr>
              <a:defRPr/>
            </a:lvl1pPr>
            <a:extLst/>
          </a:lstStyle>
          <a:p>
            <a:pPr>
              <a:defRPr/>
            </a:pPr>
            <a:endParaRPr lang="es-ES"/>
          </a:p>
        </p:txBody>
      </p:sp>
      <p:sp>
        <p:nvSpPr>
          <p:cNvPr id="9" name="8 Marcador de número de diapositiva">
            <a:extLst>
              <a:ext uri="{FF2B5EF4-FFF2-40B4-BE49-F238E27FC236}">
                <a16:creationId xmlns:a16="http://schemas.microsoft.com/office/drawing/2014/main" id="{403946A5-00AF-43A1-B945-B47AE48B7AAB}"/>
              </a:ext>
            </a:extLst>
          </p:cNvPr>
          <p:cNvSpPr>
            <a:spLocks noGrp="1"/>
          </p:cNvSpPr>
          <p:nvPr>
            <p:ph type="sldNum" sz="quarter" idx="12"/>
          </p:nvPr>
        </p:nvSpPr>
        <p:spPr/>
        <p:txBody>
          <a:bodyPr/>
          <a:lstStyle>
            <a:lvl1pPr>
              <a:defRPr/>
            </a:lvl1pPr>
          </a:lstStyle>
          <a:p>
            <a:fld id="{B8CA7258-EC13-49BD-BCCC-5E2406519148}" type="slidenum">
              <a:rPr lang="es-ES" altLang="es-MX"/>
              <a:pPr/>
              <a:t>‹Nº›</a:t>
            </a:fld>
            <a:endParaRPr lang="es-ES" altLang="es-MX"/>
          </a:p>
        </p:txBody>
      </p:sp>
    </p:spTree>
    <p:extLst>
      <p:ext uri="{BB962C8B-B14F-4D97-AF65-F5344CB8AC3E}">
        <p14:creationId xmlns:p14="http://schemas.microsoft.com/office/powerpoint/2010/main" val="2408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p>
            <a:r>
              <a:rPr lang="es-ES"/>
              <a:t>Haga clic para modificar el estilo de título del patrón</a:t>
            </a:r>
            <a:endParaRPr lang="en-US"/>
          </a:p>
        </p:txBody>
      </p:sp>
      <p:sp>
        <p:nvSpPr>
          <p:cNvPr id="3" name="23 Marcador de fecha">
            <a:extLst>
              <a:ext uri="{FF2B5EF4-FFF2-40B4-BE49-F238E27FC236}">
                <a16:creationId xmlns:a16="http://schemas.microsoft.com/office/drawing/2014/main" id="{D642AC22-D09D-4734-A1ED-8BE0634C8507}"/>
              </a:ext>
            </a:extLst>
          </p:cNvPr>
          <p:cNvSpPr>
            <a:spLocks noGrp="1"/>
          </p:cNvSpPr>
          <p:nvPr>
            <p:ph type="dt" sz="half" idx="10"/>
          </p:nvPr>
        </p:nvSpPr>
        <p:spPr/>
        <p:txBody>
          <a:bodyPr/>
          <a:lstStyle>
            <a:lvl1pPr>
              <a:defRPr/>
            </a:lvl1pPr>
          </a:lstStyle>
          <a:p>
            <a:pPr>
              <a:defRPr/>
            </a:pPr>
            <a:fld id="{9A87AAA0-DC5C-4C4A-8058-C95987830FC2}" type="datetimeFigureOut">
              <a:rPr lang="es-ES"/>
              <a:pPr>
                <a:defRPr/>
              </a:pPr>
              <a:t>07/08/2018</a:t>
            </a:fld>
            <a:endParaRPr lang="es-ES"/>
          </a:p>
        </p:txBody>
      </p:sp>
      <p:sp>
        <p:nvSpPr>
          <p:cNvPr id="4" name="9 Marcador de pie de página">
            <a:extLst>
              <a:ext uri="{FF2B5EF4-FFF2-40B4-BE49-F238E27FC236}">
                <a16:creationId xmlns:a16="http://schemas.microsoft.com/office/drawing/2014/main" id="{3BB62BA1-45AC-49A2-84EE-901604CF004A}"/>
              </a:ext>
            </a:extLst>
          </p:cNvPr>
          <p:cNvSpPr>
            <a:spLocks noGrp="1"/>
          </p:cNvSpPr>
          <p:nvPr>
            <p:ph type="ftr" sz="quarter" idx="11"/>
          </p:nvPr>
        </p:nvSpPr>
        <p:spPr/>
        <p:txBody>
          <a:bodyPr/>
          <a:lstStyle>
            <a:lvl1pPr>
              <a:defRPr/>
            </a:lvl1pPr>
          </a:lstStyle>
          <a:p>
            <a:pPr>
              <a:defRPr/>
            </a:pPr>
            <a:endParaRPr lang="es-ES"/>
          </a:p>
        </p:txBody>
      </p:sp>
      <p:sp>
        <p:nvSpPr>
          <p:cNvPr id="5" name="21 Marcador de número de diapositiva">
            <a:extLst>
              <a:ext uri="{FF2B5EF4-FFF2-40B4-BE49-F238E27FC236}">
                <a16:creationId xmlns:a16="http://schemas.microsoft.com/office/drawing/2014/main" id="{3FAF7E51-AC5A-455C-9381-34E56F481158}"/>
              </a:ext>
            </a:extLst>
          </p:cNvPr>
          <p:cNvSpPr>
            <a:spLocks noGrp="1"/>
          </p:cNvSpPr>
          <p:nvPr>
            <p:ph type="sldNum" sz="quarter" idx="12"/>
          </p:nvPr>
        </p:nvSpPr>
        <p:spPr/>
        <p:txBody>
          <a:bodyPr/>
          <a:lstStyle>
            <a:lvl1pPr>
              <a:defRPr/>
            </a:lvl1pPr>
          </a:lstStyle>
          <a:p>
            <a:fld id="{648C8290-8C63-4EA1-AC82-AC53C5F90B91}" type="slidenum">
              <a:rPr lang="es-ES" altLang="es-MX"/>
              <a:pPr/>
              <a:t>‹Nº›</a:t>
            </a:fld>
            <a:endParaRPr lang="es-ES" altLang="es-MX"/>
          </a:p>
        </p:txBody>
      </p:sp>
    </p:spTree>
    <p:extLst>
      <p:ext uri="{BB962C8B-B14F-4D97-AF65-F5344CB8AC3E}">
        <p14:creationId xmlns:p14="http://schemas.microsoft.com/office/powerpoint/2010/main" val="1264433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2 Rectángulo">
            <a:extLst>
              <a:ext uri="{FF2B5EF4-FFF2-40B4-BE49-F238E27FC236}">
                <a16:creationId xmlns:a16="http://schemas.microsoft.com/office/drawing/2014/main" id="{2ED526AE-733F-4C6A-8A81-6EDC7799B470}"/>
              </a:ext>
            </a:extLst>
          </p:cNvPr>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13 Rectángulo">
            <a:extLst>
              <a:ext uri="{FF2B5EF4-FFF2-40B4-BE49-F238E27FC236}">
                <a16:creationId xmlns:a16="http://schemas.microsoft.com/office/drawing/2014/main" id="{C772F823-E1A4-4D68-B28F-7AA21B508F92}"/>
              </a:ext>
            </a:extLst>
          </p:cNvPr>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1 Marcador de fecha">
            <a:extLst>
              <a:ext uri="{FF2B5EF4-FFF2-40B4-BE49-F238E27FC236}">
                <a16:creationId xmlns:a16="http://schemas.microsoft.com/office/drawing/2014/main" id="{B5776764-3936-449E-8590-59592940029F}"/>
              </a:ext>
            </a:extLst>
          </p:cNvPr>
          <p:cNvSpPr>
            <a:spLocks noGrp="1"/>
          </p:cNvSpPr>
          <p:nvPr>
            <p:ph type="dt" sz="half" idx="10"/>
          </p:nvPr>
        </p:nvSpPr>
        <p:spPr/>
        <p:txBody>
          <a:bodyPr/>
          <a:lstStyle>
            <a:lvl1pPr>
              <a:defRPr/>
            </a:lvl1pPr>
            <a:extLst/>
          </a:lstStyle>
          <a:p>
            <a:pPr>
              <a:defRPr/>
            </a:pPr>
            <a:fld id="{EA0A7C83-4A4D-4EA6-853A-59021EAFDB54}" type="datetimeFigureOut">
              <a:rPr lang="es-ES"/>
              <a:pPr>
                <a:defRPr/>
              </a:pPr>
              <a:t>07/08/2018</a:t>
            </a:fld>
            <a:endParaRPr lang="es-ES"/>
          </a:p>
        </p:txBody>
      </p:sp>
      <p:sp>
        <p:nvSpPr>
          <p:cNvPr id="5" name="2 Marcador de pie de página">
            <a:extLst>
              <a:ext uri="{FF2B5EF4-FFF2-40B4-BE49-F238E27FC236}">
                <a16:creationId xmlns:a16="http://schemas.microsoft.com/office/drawing/2014/main" id="{D5419A46-B2E9-4BC9-963C-2A3ECB1D5C5A}"/>
              </a:ext>
            </a:extLst>
          </p:cNvPr>
          <p:cNvSpPr>
            <a:spLocks noGrp="1"/>
          </p:cNvSpPr>
          <p:nvPr>
            <p:ph type="ftr" sz="quarter" idx="11"/>
          </p:nvPr>
        </p:nvSpPr>
        <p:spPr/>
        <p:txBody>
          <a:bodyPr/>
          <a:lstStyle>
            <a:lvl1pPr>
              <a:defRPr/>
            </a:lvl1pPr>
            <a:extLst/>
          </a:lstStyle>
          <a:p>
            <a:pPr>
              <a:defRPr/>
            </a:pPr>
            <a:endParaRPr lang="es-ES"/>
          </a:p>
        </p:txBody>
      </p:sp>
      <p:sp>
        <p:nvSpPr>
          <p:cNvPr id="6" name="3 Marcador de número de diapositiva">
            <a:extLst>
              <a:ext uri="{FF2B5EF4-FFF2-40B4-BE49-F238E27FC236}">
                <a16:creationId xmlns:a16="http://schemas.microsoft.com/office/drawing/2014/main" id="{66C0FCD5-3118-411C-9EFD-AAECAA5D8113}"/>
              </a:ext>
            </a:extLst>
          </p:cNvPr>
          <p:cNvSpPr>
            <a:spLocks noGrp="1"/>
          </p:cNvSpPr>
          <p:nvPr>
            <p:ph type="sldNum" sz="quarter" idx="12"/>
          </p:nvPr>
        </p:nvSpPr>
        <p:spPr/>
        <p:txBody>
          <a:bodyPr/>
          <a:lstStyle>
            <a:lvl1pPr>
              <a:defRPr/>
            </a:lvl1pPr>
          </a:lstStyle>
          <a:p>
            <a:fld id="{9805514A-0E92-4BDA-B094-0680A86E3616}" type="slidenum">
              <a:rPr lang="es-ES" altLang="es-MX"/>
              <a:pPr/>
              <a:t>‹Nº›</a:t>
            </a:fld>
            <a:endParaRPr lang="es-ES" altLang="es-MX"/>
          </a:p>
        </p:txBody>
      </p:sp>
    </p:spTree>
    <p:extLst>
      <p:ext uri="{BB962C8B-B14F-4D97-AF65-F5344CB8AC3E}">
        <p14:creationId xmlns:p14="http://schemas.microsoft.com/office/powerpoint/2010/main" val="652038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s-ES"/>
              <a:t>Haga clic para modificar el estilo de título del patrón</a:t>
            </a:r>
            <a:endParaRPr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s-ES"/>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fecha">
            <a:extLst>
              <a:ext uri="{FF2B5EF4-FFF2-40B4-BE49-F238E27FC236}">
                <a16:creationId xmlns:a16="http://schemas.microsoft.com/office/drawing/2014/main" id="{8FCC844B-8761-4F1C-87F8-F0D762833AD8}"/>
              </a:ext>
            </a:extLst>
          </p:cNvPr>
          <p:cNvSpPr>
            <a:spLocks noGrp="1"/>
          </p:cNvSpPr>
          <p:nvPr>
            <p:ph type="dt" sz="half" idx="10"/>
          </p:nvPr>
        </p:nvSpPr>
        <p:spPr/>
        <p:txBody>
          <a:bodyPr/>
          <a:lstStyle>
            <a:lvl1pPr>
              <a:defRPr/>
            </a:lvl1pPr>
            <a:extLst/>
          </a:lstStyle>
          <a:p>
            <a:pPr>
              <a:defRPr/>
            </a:pPr>
            <a:fld id="{1142744A-EDC2-4B3C-8074-1C30B86B01EF}" type="datetimeFigureOut">
              <a:rPr lang="es-ES"/>
              <a:pPr>
                <a:defRPr/>
              </a:pPr>
              <a:t>07/08/2018</a:t>
            </a:fld>
            <a:endParaRPr lang="es-ES"/>
          </a:p>
        </p:txBody>
      </p:sp>
      <p:sp>
        <p:nvSpPr>
          <p:cNvPr id="6" name="5 Marcador de pie de página">
            <a:extLst>
              <a:ext uri="{FF2B5EF4-FFF2-40B4-BE49-F238E27FC236}">
                <a16:creationId xmlns:a16="http://schemas.microsoft.com/office/drawing/2014/main" id="{B4EF3C1D-E679-427C-ACDA-30D1BFEB8B6F}"/>
              </a:ext>
            </a:extLst>
          </p:cNvPr>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a:extLst>
              <a:ext uri="{FF2B5EF4-FFF2-40B4-BE49-F238E27FC236}">
                <a16:creationId xmlns:a16="http://schemas.microsoft.com/office/drawing/2014/main" id="{C8BA2181-2F5B-46D5-917A-56F501259CC3}"/>
              </a:ext>
            </a:extLst>
          </p:cNvPr>
          <p:cNvSpPr>
            <a:spLocks noGrp="1"/>
          </p:cNvSpPr>
          <p:nvPr>
            <p:ph type="sldNum" sz="quarter" idx="12"/>
          </p:nvPr>
        </p:nvSpPr>
        <p:spPr/>
        <p:txBody>
          <a:bodyPr/>
          <a:lstStyle>
            <a:lvl1pPr>
              <a:defRPr/>
            </a:lvl1pPr>
          </a:lstStyle>
          <a:p>
            <a:fld id="{CED3F8CD-84FF-45FE-8F65-30C71BD31B2E}" type="slidenum">
              <a:rPr lang="es-ES" altLang="es-MX"/>
              <a:pPr/>
              <a:t>‹Nº›</a:t>
            </a:fld>
            <a:endParaRPr lang="es-ES" altLang="es-MX"/>
          </a:p>
        </p:txBody>
      </p:sp>
    </p:spTree>
    <p:extLst>
      <p:ext uri="{BB962C8B-B14F-4D97-AF65-F5344CB8AC3E}">
        <p14:creationId xmlns:p14="http://schemas.microsoft.com/office/powerpoint/2010/main" val="2367643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12 Rectángulo">
            <a:extLst>
              <a:ext uri="{FF2B5EF4-FFF2-40B4-BE49-F238E27FC236}">
                <a16:creationId xmlns:a16="http://schemas.microsoft.com/office/drawing/2014/main" id="{405CF864-67C8-458D-9335-B7B5E3DDD1E6}"/>
              </a:ext>
            </a:extLst>
          </p:cNvPr>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a:lnSpc>
                <a:spcPts val="3000"/>
              </a:lnSpc>
              <a:spcBef>
                <a:spcPts val="600"/>
              </a:spcBef>
              <a:buClr>
                <a:schemeClr val="accent1"/>
              </a:buClr>
              <a:buSzPct val="80000"/>
              <a:buFont typeface="Wingdings 2"/>
              <a:buNone/>
              <a:defRPr/>
            </a:pPr>
            <a:endParaRPr lang="en-US" sz="3200">
              <a:latin typeface="+mn-lt"/>
            </a:endParaRPr>
          </a:p>
        </p:txBody>
      </p:sp>
      <p:sp>
        <p:nvSpPr>
          <p:cNvPr id="6" name="13 Proceso">
            <a:extLst>
              <a:ext uri="{FF2B5EF4-FFF2-40B4-BE49-F238E27FC236}">
                <a16:creationId xmlns:a16="http://schemas.microsoft.com/office/drawing/2014/main" id="{3B1FE691-5AE7-47B2-9551-249854E47CC9}"/>
              </a:ext>
            </a:extLst>
          </p:cNvPr>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15 Proceso">
            <a:extLst>
              <a:ext uri="{FF2B5EF4-FFF2-40B4-BE49-F238E27FC236}">
                <a16:creationId xmlns:a16="http://schemas.microsoft.com/office/drawing/2014/main" id="{C888FEAF-01B8-483E-BA1A-55B7411655AC}"/>
              </a:ext>
            </a:extLst>
          </p:cNvPr>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s-ES" noProof="0"/>
              <a:t>Haga clic en el icono para agregar una imagen</a:t>
            </a:r>
            <a:endParaRPr lang="en-US" noProof="0"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s-ES"/>
              <a:t>Haga clic para modificar el estilo de texto del patrón</a:t>
            </a:r>
          </a:p>
        </p:txBody>
      </p:sp>
      <p:sp>
        <p:nvSpPr>
          <p:cNvPr id="8" name="4 Marcador de fecha">
            <a:extLst>
              <a:ext uri="{FF2B5EF4-FFF2-40B4-BE49-F238E27FC236}">
                <a16:creationId xmlns:a16="http://schemas.microsoft.com/office/drawing/2014/main" id="{0056A040-11C4-45A3-8571-17926E29119A}"/>
              </a:ext>
            </a:extLst>
          </p:cNvPr>
          <p:cNvSpPr>
            <a:spLocks noGrp="1"/>
          </p:cNvSpPr>
          <p:nvPr>
            <p:ph type="dt" sz="half" idx="10"/>
          </p:nvPr>
        </p:nvSpPr>
        <p:spPr/>
        <p:txBody>
          <a:bodyPr/>
          <a:lstStyle>
            <a:lvl1pPr>
              <a:defRPr/>
            </a:lvl1pPr>
            <a:extLst/>
          </a:lstStyle>
          <a:p>
            <a:pPr>
              <a:defRPr/>
            </a:pPr>
            <a:fld id="{771D331E-816F-4C47-A099-D26A3A4A0462}" type="datetimeFigureOut">
              <a:rPr lang="es-ES"/>
              <a:pPr>
                <a:defRPr/>
              </a:pPr>
              <a:t>07/08/2018</a:t>
            </a:fld>
            <a:endParaRPr lang="es-ES"/>
          </a:p>
        </p:txBody>
      </p:sp>
      <p:sp>
        <p:nvSpPr>
          <p:cNvPr id="9" name="5 Marcador de pie de página">
            <a:extLst>
              <a:ext uri="{FF2B5EF4-FFF2-40B4-BE49-F238E27FC236}">
                <a16:creationId xmlns:a16="http://schemas.microsoft.com/office/drawing/2014/main" id="{CFECA8E8-2B8E-4341-A5E1-76DC36725BBA}"/>
              </a:ext>
            </a:extLst>
          </p:cNvPr>
          <p:cNvSpPr>
            <a:spLocks noGrp="1"/>
          </p:cNvSpPr>
          <p:nvPr>
            <p:ph type="ftr" sz="quarter" idx="11"/>
          </p:nvPr>
        </p:nvSpPr>
        <p:spPr/>
        <p:txBody>
          <a:bodyPr/>
          <a:lstStyle>
            <a:lvl1pPr>
              <a:defRPr/>
            </a:lvl1pPr>
            <a:extLst/>
          </a:lstStyle>
          <a:p>
            <a:pPr>
              <a:defRPr/>
            </a:pPr>
            <a:endParaRPr lang="es-ES"/>
          </a:p>
        </p:txBody>
      </p:sp>
      <p:sp>
        <p:nvSpPr>
          <p:cNvPr id="10" name="6 Marcador de número de diapositiva">
            <a:extLst>
              <a:ext uri="{FF2B5EF4-FFF2-40B4-BE49-F238E27FC236}">
                <a16:creationId xmlns:a16="http://schemas.microsoft.com/office/drawing/2014/main" id="{B4BB98A0-764D-445E-9B03-6662FA048C94}"/>
              </a:ext>
            </a:extLst>
          </p:cNvPr>
          <p:cNvSpPr>
            <a:spLocks noGrp="1"/>
          </p:cNvSpPr>
          <p:nvPr>
            <p:ph type="sldNum" sz="quarter" idx="12"/>
          </p:nvPr>
        </p:nvSpPr>
        <p:spPr/>
        <p:txBody>
          <a:bodyPr/>
          <a:lstStyle>
            <a:lvl1pPr>
              <a:defRPr/>
            </a:lvl1pPr>
          </a:lstStyle>
          <a:p>
            <a:fld id="{8E5FBDEC-0AFD-4692-98B1-451A9EDBCAE0}" type="slidenum">
              <a:rPr lang="es-ES" altLang="es-MX"/>
              <a:pPr/>
              <a:t>‹Nº›</a:t>
            </a:fld>
            <a:endParaRPr lang="es-ES" altLang="es-MX"/>
          </a:p>
        </p:txBody>
      </p:sp>
    </p:spTree>
    <p:extLst>
      <p:ext uri="{BB962C8B-B14F-4D97-AF65-F5344CB8AC3E}">
        <p14:creationId xmlns:p14="http://schemas.microsoft.com/office/powerpoint/2010/main" val="3103059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6 Circular">
            <a:extLst>
              <a:ext uri="{FF2B5EF4-FFF2-40B4-BE49-F238E27FC236}">
                <a16:creationId xmlns:a16="http://schemas.microsoft.com/office/drawing/2014/main" id="{4786DC6F-FC4D-4E36-9FDD-DF7A99615E94}"/>
              </a:ext>
            </a:extLst>
          </p:cNvPr>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Elipse">
            <a:extLst>
              <a:ext uri="{FF2B5EF4-FFF2-40B4-BE49-F238E27FC236}">
                <a16:creationId xmlns:a16="http://schemas.microsoft.com/office/drawing/2014/main" id="{0E1A315B-CF83-482F-8B78-1DBFCC1ED750}"/>
              </a:ext>
            </a:extLst>
          </p:cNvPr>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10 Anillo">
            <a:extLst>
              <a:ext uri="{FF2B5EF4-FFF2-40B4-BE49-F238E27FC236}">
                <a16:creationId xmlns:a16="http://schemas.microsoft.com/office/drawing/2014/main" id="{B2FF938B-CFF2-45B2-94A6-9511E0A40C65}"/>
              </a:ext>
            </a:extLst>
          </p:cNvPr>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11 Rectángulo">
            <a:extLst>
              <a:ext uri="{FF2B5EF4-FFF2-40B4-BE49-F238E27FC236}">
                <a16:creationId xmlns:a16="http://schemas.microsoft.com/office/drawing/2014/main" id="{8642BBD5-0A31-45BF-BA01-8B46A3CA6795}"/>
              </a:ext>
            </a:extLst>
          </p:cNvPr>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4 Marcador de título">
            <a:extLst>
              <a:ext uri="{FF2B5EF4-FFF2-40B4-BE49-F238E27FC236}">
                <a16:creationId xmlns:a16="http://schemas.microsoft.com/office/drawing/2014/main" id="{4B247A1B-5ACB-47A0-A5AC-A1C9DD278669}"/>
              </a:ext>
            </a:extLst>
          </p:cNvPr>
          <p:cNvSpPr>
            <a:spLocks noGrp="1"/>
          </p:cNvSpPr>
          <p:nvPr>
            <p:ph type="title"/>
          </p:nvPr>
        </p:nvSpPr>
        <p:spPr>
          <a:xfrm>
            <a:off x="1435100" y="274638"/>
            <a:ext cx="7499350" cy="1143000"/>
          </a:xfrm>
          <a:prstGeom prst="rect">
            <a:avLst/>
          </a:prstGeom>
        </p:spPr>
        <p:txBody>
          <a:bodyPr anchor="ctr">
            <a:normAutofit/>
          </a:bodyPr>
          <a:lstStyle/>
          <a:p>
            <a:r>
              <a:rPr lang="es-ES"/>
              <a:t>Haga clic para modificar el estilo de título del patrón</a:t>
            </a:r>
            <a:endParaRPr lang="en-US"/>
          </a:p>
        </p:txBody>
      </p:sp>
      <p:sp>
        <p:nvSpPr>
          <p:cNvPr id="1033" name="8 Marcador de texto">
            <a:extLst>
              <a:ext uri="{FF2B5EF4-FFF2-40B4-BE49-F238E27FC236}">
                <a16:creationId xmlns:a16="http://schemas.microsoft.com/office/drawing/2014/main" id="{B9D7ABB7-0FC6-47AE-88C9-E3AE6C7FEAD3}"/>
              </a:ext>
            </a:extLst>
          </p:cNvPr>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a:t>Haga clic para modificar el estilo de texto del patrón</a:t>
            </a:r>
          </a:p>
          <a:p>
            <a:pPr lvl="1"/>
            <a:r>
              <a:rPr lang="es-ES" altLang="es-MX"/>
              <a:t>Segundo nivel</a:t>
            </a:r>
          </a:p>
          <a:p>
            <a:pPr lvl="2"/>
            <a:r>
              <a:rPr lang="es-ES" altLang="es-MX"/>
              <a:t>Tercer nivel</a:t>
            </a:r>
          </a:p>
          <a:p>
            <a:pPr lvl="3"/>
            <a:r>
              <a:rPr lang="es-ES" altLang="es-MX"/>
              <a:t>Cuarto nivel</a:t>
            </a:r>
          </a:p>
          <a:p>
            <a:pPr lvl="4"/>
            <a:r>
              <a:rPr lang="es-ES" altLang="es-MX"/>
              <a:t>Quinto nivel</a:t>
            </a:r>
            <a:endParaRPr lang="en-US" altLang="es-MX"/>
          </a:p>
        </p:txBody>
      </p:sp>
      <p:sp>
        <p:nvSpPr>
          <p:cNvPr id="24" name="23 Marcador de fecha">
            <a:extLst>
              <a:ext uri="{FF2B5EF4-FFF2-40B4-BE49-F238E27FC236}">
                <a16:creationId xmlns:a16="http://schemas.microsoft.com/office/drawing/2014/main" id="{C895E904-3D83-4C1A-A5C6-E931740CD0FD}"/>
              </a:ext>
            </a:extLst>
          </p:cNvPr>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latin typeface="Arial" charset="0"/>
              </a:defRPr>
            </a:lvl1pPr>
            <a:extLst/>
          </a:lstStyle>
          <a:p>
            <a:pPr>
              <a:defRPr/>
            </a:pPr>
            <a:fld id="{8ED2CAEE-5CCE-4963-AF61-EC888ED78B89}" type="datetimeFigureOut">
              <a:rPr lang="es-ES"/>
              <a:pPr>
                <a:defRPr/>
              </a:pPr>
              <a:t>07/08/2018</a:t>
            </a:fld>
            <a:endParaRPr lang="es-ES"/>
          </a:p>
        </p:txBody>
      </p:sp>
      <p:sp>
        <p:nvSpPr>
          <p:cNvPr id="10" name="9 Marcador de pie de página">
            <a:extLst>
              <a:ext uri="{FF2B5EF4-FFF2-40B4-BE49-F238E27FC236}">
                <a16:creationId xmlns:a16="http://schemas.microsoft.com/office/drawing/2014/main" id="{C955452B-6C4B-48BD-B32E-F1DED46690C5}"/>
              </a:ext>
            </a:extLst>
          </p:cNvPr>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latin typeface="Arial" charset="0"/>
              </a:defRPr>
            </a:lvl1pPr>
            <a:extLst/>
          </a:lstStyle>
          <a:p>
            <a:pPr>
              <a:defRPr/>
            </a:pPr>
            <a:endParaRPr lang="es-ES"/>
          </a:p>
        </p:txBody>
      </p:sp>
      <p:sp>
        <p:nvSpPr>
          <p:cNvPr id="22" name="21 Marcador de número de diapositiva">
            <a:extLst>
              <a:ext uri="{FF2B5EF4-FFF2-40B4-BE49-F238E27FC236}">
                <a16:creationId xmlns:a16="http://schemas.microsoft.com/office/drawing/2014/main" id="{B29B5CEC-F853-4D4E-B2AA-3699721B117D}"/>
              </a:ext>
            </a:extLst>
          </p:cNvPr>
          <p:cNvSpPr>
            <a:spLocks noGrp="1"/>
          </p:cNvSpPr>
          <p:nvPr>
            <p:ph type="sldNum" sz="quarter" idx="4"/>
          </p:nvPr>
        </p:nvSpPr>
        <p:spPr>
          <a:xfrm>
            <a:off x="8613775" y="6305550"/>
            <a:ext cx="457200" cy="476250"/>
          </a:xfrm>
          <a:prstGeom prst="rect">
            <a:avLst/>
          </a:prstGeom>
        </p:spPr>
        <p:txBody>
          <a:bodyPr vert="horz" wrap="square" lIns="91440" tIns="45720" rIns="91440" bIns="45720" numCol="1" anchor="b" anchorCtr="0" compatLnSpc="1">
            <a:prstTxWarp prst="textNoShape">
              <a:avLst/>
            </a:prstTxWarp>
          </a:bodyPr>
          <a:lstStyle>
            <a:lvl1pPr algn="ctr">
              <a:defRPr sz="1200">
                <a:solidFill>
                  <a:srgbClr val="B5A788"/>
                </a:solidFill>
              </a:defRPr>
            </a:lvl1pPr>
          </a:lstStyle>
          <a:p>
            <a:fld id="{E6582424-1B8B-4F38-9A8D-88CFD03EADB2}" type="slidenum">
              <a:rPr lang="es-ES" altLang="es-MX"/>
              <a:pPr/>
              <a:t>‹Nº›</a:t>
            </a:fld>
            <a:endParaRPr lang="es-ES" altLang="es-MX"/>
          </a:p>
        </p:txBody>
      </p:sp>
      <p:sp>
        <p:nvSpPr>
          <p:cNvPr id="15" name="14 Rectángulo">
            <a:extLst>
              <a:ext uri="{FF2B5EF4-FFF2-40B4-BE49-F238E27FC236}">
                <a16:creationId xmlns:a16="http://schemas.microsoft.com/office/drawing/2014/main" id="{FE0C886F-9589-4283-ADC2-96050E6A7DA1}"/>
              </a:ext>
            </a:extLst>
          </p:cNvPr>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934" r:id="rId1"/>
    <p:sldLayoutId id="2147483929" r:id="rId2"/>
    <p:sldLayoutId id="2147483935" r:id="rId3"/>
    <p:sldLayoutId id="2147483930" r:id="rId4"/>
    <p:sldLayoutId id="2147483936" r:id="rId5"/>
    <p:sldLayoutId id="2147483931" r:id="rId6"/>
    <p:sldLayoutId id="2147483937" r:id="rId7"/>
    <p:sldLayoutId id="2147483938" r:id="rId8"/>
    <p:sldLayoutId id="2147483939" r:id="rId9"/>
    <p:sldLayoutId id="2147483932" r:id="rId10"/>
    <p:sldLayoutId id="2147483933"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a:defRPr>
      </a:lvl2pPr>
      <a:lvl3pPr algn="l" rtl="0" eaLnBrk="0" fontAlgn="base" hangingPunct="0">
        <a:spcBef>
          <a:spcPct val="0"/>
        </a:spcBef>
        <a:spcAft>
          <a:spcPct val="0"/>
        </a:spcAft>
        <a:defRPr sz="4300">
          <a:solidFill>
            <a:srgbClr val="572314"/>
          </a:solidFill>
          <a:latin typeface="Gill Sans MT"/>
        </a:defRPr>
      </a:lvl3pPr>
      <a:lvl4pPr algn="l" rtl="0" eaLnBrk="0" fontAlgn="base" hangingPunct="0">
        <a:spcBef>
          <a:spcPct val="0"/>
        </a:spcBef>
        <a:spcAft>
          <a:spcPct val="0"/>
        </a:spcAft>
        <a:defRPr sz="4300">
          <a:solidFill>
            <a:srgbClr val="572314"/>
          </a:solidFill>
          <a:latin typeface="Gill Sans MT"/>
        </a:defRPr>
      </a:lvl4pPr>
      <a:lvl5pPr algn="l" rtl="0" eaLnBrk="0" fontAlgn="base" hangingPunct="0">
        <a:spcBef>
          <a:spcPct val="0"/>
        </a:spcBef>
        <a:spcAft>
          <a:spcPct val="0"/>
        </a:spcAft>
        <a:defRPr sz="4300">
          <a:solidFill>
            <a:srgbClr val="572314"/>
          </a:solidFill>
          <a:latin typeface="Gill Sans MT"/>
        </a:defRPr>
      </a:lvl5pPr>
      <a:lvl6pPr marL="457200" algn="l" rtl="0" fontAlgn="base">
        <a:spcBef>
          <a:spcPct val="0"/>
        </a:spcBef>
        <a:spcAft>
          <a:spcPct val="0"/>
        </a:spcAft>
        <a:defRPr sz="4300">
          <a:solidFill>
            <a:srgbClr val="572314"/>
          </a:solidFill>
          <a:latin typeface="Gill Sans MT"/>
        </a:defRPr>
      </a:lvl6pPr>
      <a:lvl7pPr marL="914400" algn="l" rtl="0" fontAlgn="base">
        <a:spcBef>
          <a:spcPct val="0"/>
        </a:spcBef>
        <a:spcAft>
          <a:spcPct val="0"/>
        </a:spcAft>
        <a:defRPr sz="4300">
          <a:solidFill>
            <a:srgbClr val="572314"/>
          </a:solidFill>
          <a:latin typeface="Gill Sans MT"/>
        </a:defRPr>
      </a:lvl7pPr>
      <a:lvl8pPr marL="1371600" algn="l" rtl="0" fontAlgn="base">
        <a:spcBef>
          <a:spcPct val="0"/>
        </a:spcBef>
        <a:spcAft>
          <a:spcPct val="0"/>
        </a:spcAft>
        <a:defRPr sz="4300">
          <a:solidFill>
            <a:srgbClr val="572314"/>
          </a:solidFill>
          <a:latin typeface="Gill Sans MT"/>
        </a:defRPr>
      </a:lvl8pPr>
      <a:lvl9pPr marL="1828800" algn="l" rtl="0" fontAlgn="base">
        <a:spcBef>
          <a:spcPct val="0"/>
        </a:spcBef>
        <a:spcAft>
          <a:spcPct val="0"/>
        </a:spcAft>
        <a:defRPr sz="4300">
          <a:solidFill>
            <a:srgbClr val="572314"/>
          </a:solidFill>
          <a:latin typeface="Gill Sans MT"/>
        </a:defRPr>
      </a:lvl9pPr>
      <a:extLst/>
    </p:titleStyle>
    <p:bodyStyle>
      <a:lvl1pPr marL="365125" indent="-282575" algn="l" rtl="0" eaLnBrk="0" fontAlgn="base" hangingPunct="0">
        <a:spcBef>
          <a:spcPts val="600"/>
        </a:spcBef>
        <a:spcAft>
          <a:spcPct val="0"/>
        </a:spcAft>
        <a:buClr>
          <a:schemeClr val="accent1"/>
        </a:buClr>
        <a:buSzPct val="80000"/>
        <a:buFont typeface="Wingdings 2" panose="05020102010507070707"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anose="020B0604030504040204"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anose="05020102010507070707"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anose="05020102010507070707"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anose="05020102010507070707"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A45695F7-6FEB-4914-BCEB-2F35203CF25E}"/>
              </a:ext>
            </a:extLst>
          </p:cNvPr>
          <p:cNvSpPr>
            <a:spLocks noGrp="1"/>
          </p:cNvSpPr>
          <p:nvPr>
            <p:ph type="ctrTitle"/>
          </p:nvPr>
        </p:nvSpPr>
        <p:spPr>
          <a:xfrm>
            <a:off x="1000125" y="1327294"/>
            <a:ext cx="7407275" cy="3024188"/>
          </a:xfrm>
          <a:solidFill>
            <a:schemeClr val="accent2">
              <a:lumMod val="40000"/>
              <a:lumOff val="60000"/>
            </a:schemeClr>
          </a:solidFill>
          <a:ln w="6350">
            <a:solidFill>
              <a:schemeClr val="tx1"/>
            </a:solidFill>
          </a:ln>
        </p:spPr>
        <p:txBody>
          <a:bodyPr vert="horz" wrap="square" lIns="91440" tIns="45720" rIns="91440" bIns="45720" numCol="1" anchorCtr="0" compatLnSpc="1">
            <a:prstTxWarp prst="textNoShape">
              <a:avLst/>
            </a:prstTxWarp>
            <a:noAutofit/>
          </a:bodyPr>
          <a:lstStyle/>
          <a:p>
            <a:pPr algn="ctr" eaLnBrk="1" hangingPunct="1">
              <a:defRPr/>
            </a:pPr>
            <a:br>
              <a:rPr lang="es-ES_tradnl" sz="3200" b="1" dirty="0">
                <a:solidFill>
                  <a:schemeClr val="tx1"/>
                </a:solidFill>
                <a:effectLst/>
              </a:rPr>
            </a:br>
            <a:br>
              <a:rPr lang="es-ES_tradnl" sz="3200" b="1" dirty="0">
                <a:solidFill>
                  <a:schemeClr val="tx1"/>
                </a:solidFill>
                <a:effectLst/>
              </a:rPr>
            </a:br>
            <a:r>
              <a:rPr lang="es-ES_tradnl" sz="3200" b="1" dirty="0">
                <a:solidFill>
                  <a:schemeClr val="tx1"/>
                </a:solidFill>
                <a:effectLst/>
              </a:rPr>
              <a:t>BALANCE DE LA REFORMAS ESTRUCTURALES: POLITICA FISCAL Y DEUDA PÚBLICA</a:t>
            </a:r>
            <a:br>
              <a:rPr lang="es-ES_tradnl" sz="3200" b="1" dirty="0">
                <a:solidFill>
                  <a:schemeClr val="tx1"/>
                </a:solidFill>
                <a:effectLst/>
              </a:rPr>
            </a:br>
            <a:br>
              <a:rPr lang="es-ES_tradnl" sz="3200" b="1" dirty="0">
                <a:solidFill>
                  <a:schemeClr val="tx1"/>
                </a:solidFill>
                <a:effectLst/>
              </a:rPr>
            </a:br>
            <a:endParaRPr lang="es-ES" sz="3200" dirty="0">
              <a:solidFill>
                <a:schemeClr val="tx1"/>
              </a:solidFill>
              <a:effectLst/>
            </a:endParaRPr>
          </a:p>
        </p:txBody>
      </p:sp>
      <p:sp>
        <p:nvSpPr>
          <p:cNvPr id="7" name="6 CuadroTexto">
            <a:extLst>
              <a:ext uri="{FF2B5EF4-FFF2-40B4-BE49-F238E27FC236}">
                <a16:creationId xmlns:a16="http://schemas.microsoft.com/office/drawing/2014/main" id="{35BC59FB-6B53-4EA5-BD30-8C3A76D2EA51}"/>
              </a:ext>
            </a:extLst>
          </p:cNvPr>
          <p:cNvSpPr txBox="1"/>
          <p:nvPr/>
        </p:nvSpPr>
        <p:spPr>
          <a:xfrm>
            <a:off x="1000125" y="0"/>
            <a:ext cx="8143875" cy="369888"/>
          </a:xfrm>
          <a:prstGeom prst="rect">
            <a:avLst/>
          </a:prstGeom>
          <a:solidFill>
            <a:schemeClr val="bg2">
              <a:lumMod val="75000"/>
            </a:schemeClr>
          </a:solidFill>
          <a:ln w="9525">
            <a:solidFill>
              <a:schemeClr val="tx1"/>
            </a:solidFill>
          </a:ln>
        </p:spPr>
        <p:style>
          <a:lnRef idx="2">
            <a:schemeClr val="dk1">
              <a:shade val="50000"/>
            </a:schemeClr>
          </a:lnRef>
          <a:fillRef idx="1">
            <a:schemeClr val="dk1"/>
          </a:fillRef>
          <a:effectRef idx="0">
            <a:schemeClr val="dk1"/>
          </a:effectRef>
          <a:fontRef idx="minor">
            <a:schemeClr val="lt1"/>
          </a:fontRef>
        </p:style>
        <p:txBody>
          <a:bodyPr>
            <a:spAutoFit/>
          </a:bodyPr>
          <a:lstStyle/>
          <a:p>
            <a:pPr fontAlgn="auto">
              <a:spcBef>
                <a:spcPts val="0"/>
              </a:spcBef>
              <a:spcAft>
                <a:spcPts val="0"/>
              </a:spcAft>
              <a:defRPr/>
            </a:pPr>
            <a:endParaRPr lang="es-ES" dirty="0"/>
          </a:p>
        </p:txBody>
      </p:sp>
      <p:sp>
        <p:nvSpPr>
          <p:cNvPr id="8196" name="Rectangle 18">
            <a:extLst>
              <a:ext uri="{FF2B5EF4-FFF2-40B4-BE49-F238E27FC236}">
                <a16:creationId xmlns:a16="http://schemas.microsoft.com/office/drawing/2014/main" id="{9CCC88F2-4335-4614-9BD7-5FCA1E056A61}"/>
              </a:ext>
            </a:extLst>
          </p:cNvPr>
          <p:cNvSpPr>
            <a:spLocks noChangeArrowheads="1"/>
          </p:cNvSpPr>
          <p:nvPr/>
        </p:nvSpPr>
        <p:spPr bwMode="auto">
          <a:xfrm>
            <a:off x="1000125" y="6500813"/>
            <a:ext cx="8143875" cy="357187"/>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MX" altLang="es-MX"/>
          </a:p>
        </p:txBody>
      </p:sp>
      <p:sp>
        <p:nvSpPr>
          <p:cNvPr id="8197" name="8 CuadroTexto">
            <a:extLst>
              <a:ext uri="{FF2B5EF4-FFF2-40B4-BE49-F238E27FC236}">
                <a16:creationId xmlns:a16="http://schemas.microsoft.com/office/drawing/2014/main" id="{146AE074-5B2F-4847-B329-639C4DEB6531}"/>
              </a:ext>
            </a:extLst>
          </p:cNvPr>
          <p:cNvSpPr txBox="1">
            <a:spLocks noChangeArrowheads="1"/>
          </p:cNvSpPr>
          <p:nvPr/>
        </p:nvSpPr>
        <p:spPr bwMode="auto">
          <a:xfrm>
            <a:off x="6732240" y="6021288"/>
            <a:ext cx="22911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altLang="es-MX" dirty="0"/>
              <a:t>Agosto de 2018</a:t>
            </a:r>
          </a:p>
        </p:txBody>
      </p:sp>
      <p:sp>
        <p:nvSpPr>
          <p:cNvPr id="6" name="8 CuadroTexto">
            <a:extLst>
              <a:ext uri="{FF2B5EF4-FFF2-40B4-BE49-F238E27FC236}">
                <a16:creationId xmlns:a16="http://schemas.microsoft.com/office/drawing/2014/main" id="{B5F48E8A-DA82-4154-80DB-CE100758B863}"/>
              </a:ext>
            </a:extLst>
          </p:cNvPr>
          <p:cNvSpPr txBox="1">
            <a:spLocks noChangeArrowheads="1"/>
          </p:cNvSpPr>
          <p:nvPr/>
        </p:nvSpPr>
        <p:spPr bwMode="auto">
          <a:xfrm>
            <a:off x="1324151" y="4835369"/>
            <a:ext cx="37444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altLang="es-MX" sz="2400" dirty="0"/>
              <a:t>Dr. Raúl Carbajal Cortés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765175"/>
          </a:xfrm>
          <a:solidFill>
            <a:schemeClr val="accent2">
              <a:lumMod val="60000"/>
              <a:lumOff val="40000"/>
            </a:schemeClr>
          </a:solidFill>
          <a:ln>
            <a:solidFill>
              <a:schemeClr val="tx1">
                <a:lumMod val="50000"/>
                <a:lumOff val="50000"/>
              </a:schemeClr>
            </a:solidFill>
          </a:ln>
        </p:spPr>
        <p:txBody>
          <a:bodyPr>
            <a:normAutofit fontScale="90000"/>
          </a:bodyPr>
          <a:lstStyle/>
          <a:p>
            <a:pPr algn="ctr" eaLnBrk="1" fontAlgn="auto" hangingPunct="1">
              <a:spcAft>
                <a:spcPts val="0"/>
              </a:spcAft>
              <a:defRPr/>
            </a:pPr>
            <a:r>
              <a:rPr lang="es-ES_tradnl" sz="2800" b="1" dirty="0">
                <a:solidFill>
                  <a:schemeClr val="tx2">
                    <a:satMod val="130000"/>
                  </a:schemeClr>
                </a:solidFill>
              </a:rPr>
              <a:t>POLÍTICA FISCAL</a:t>
            </a:r>
            <a:br>
              <a:rPr lang="es-ES_tradnl" sz="1800" b="1" dirty="0">
                <a:solidFill>
                  <a:schemeClr val="tx2">
                    <a:satMod val="130000"/>
                  </a:schemeClr>
                </a:solidFill>
              </a:rPr>
            </a:br>
            <a:endParaRPr lang="es-ES" sz="1800" dirty="0">
              <a:solidFill>
                <a:schemeClr val="tx2">
                  <a:satMod val="130000"/>
                </a:schemeClr>
              </a:solidFill>
            </a:endParaRPr>
          </a:p>
        </p:txBody>
      </p:sp>
      <p:sp>
        <p:nvSpPr>
          <p:cNvPr id="3" name="2 Subtítulo">
            <a:extLst>
              <a:ext uri="{FF2B5EF4-FFF2-40B4-BE49-F238E27FC236}">
                <a16:creationId xmlns:a16="http://schemas.microsoft.com/office/drawing/2014/main" id="{CF569B37-346D-4487-9ABC-795902799A6B}"/>
              </a:ext>
            </a:extLst>
          </p:cNvPr>
          <p:cNvSpPr>
            <a:spLocks noGrp="1"/>
          </p:cNvSpPr>
          <p:nvPr>
            <p:ph type="subTitle" idx="1"/>
          </p:nvPr>
        </p:nvSpPr>
        <p:spPr>
          <a:xfrm>
            <a:off x="1042988" y="836613"/>
            <a:ext cx="8101012" cy="5735637"/>
          </a:xfrm>
        </p:spPr>
        <p:txBody>
          <a:bodyPr rtlCol="0">
            <a:noAutofit/>
          </a:bodyPr>
          <a:lstStyle/>
          <a:p>
            <a:pPr algn="just" eaLnBrk="1" fontAlgn="auto" hangingPunct="1">
              <a:spcAft>
                <a:spcPts val="0"/>
              </a:spcAft>
              <a:defRPr/>
            </a:pPr>
            <a:endParaRPr lang="es-MX" sz="1800" dirty="0"/>
          </a:p>
          <a:p>
            <a:pPr algn="just" eaLnBrk="1" fontAlgn="auto" hangingPunct="1">
              <a:spcAft>
                <a:spcPts val="0"/>
              </a:spcAft>
              <a:defRPr/>
            </a:pPr>
            <a:r>
              <a:rPr lang="es-MX" sz="2800" dirty="0"/>
              <a:t>La Reforma Hacendaria no ha sido un mecanismo para promover el crecimiento económico, su meta fue exclusivamente recaudatoria;.</a:t>
            </a:r>
          </a:p>
          <a:p>
            <a:pPr algn="just" eaLnBrk="1" fontAlgn="auto" hangingPunct="1">
              <a:spcAft>
                <a:spcPts val="0"/>
              </a:spcAft>
              <a:defRPr/>
            </a:pPr>
            <a:endParaRPr lang="es-MX" sz="2800" dirty="0"/>
          </a:p>
          <a:p>
            <a:pPr algn="just" eaLnBrk="1" fontAlgn="auto" hangingPunct="1">
              <a:spcAft>
                <a:spcPts val="0"/>
              </a:spcAft>
              <a:defRPr/>
            </a:pPr>
            <a:r>
              <a:rPr lang="es-MX" sz="2800" dirty="0"/>
              <a:t>Una política fiscal activa debe trascender las metas recaudatorias, se debe contemplar el instrumento de la financiamiento externo e interno para canalizar un mayor gasto hacia actividades que eleven la inversión pública en infraestructura y con ello contrarresten la baja tasa de formación de capital físico de la economía mexicana.</a:t>
            </a:r>
          </a:p>
          <a:p>
            <a:pPr algn="just" eaLnBrk="1" fontAlgn="auto" hangingPunct="1">
              <a:spcAft>
                <a:spcPts val="0"/>
              </a:spcAft>
              <a:defRPr/>
            </a:pPr>
            <a:endParaRPr lang="es-MX" sz="1800" dirty="0"/>
          </a:p>
          <a:p>
            <a:pPr algn="just" eaLnBrk="1" fontAlgn="auto" hangingPunct="1">
              <a:spcAft>
                <a:spcPts val="0"/>
              </a:spcAft>
              <a:buFont typeface="Arial" pitchFamily="34" charset="0"/>
              <a:buNone/>
              <a:defRPr/>
            </a:pPr>
            <a:endParaRPr lang="es-ES" sz="1800" dirty="0"/>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spTree>
    <p:extLst>
      <p:ext uri="{BB962C8B-B14F-4D97-AF65-F5344CB8AC3E}">
        <p14:creationId xmlns:p14="http://schemas.microsoft.com/office/powerpoint/2010/main" val="1995322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550863"/>
          </a:xfrm>
          <a:solidFill>
            <a:schemeClr val="accent2">
              <a:lumMod val="60000"/>
              <a:lumOff val="40000"/>
            </a:schemeClr>
          </a:solidFill>
          <a:ln>
            <a:solidFill>
              <a:schemeClr val="tx1">
                <a:lumMod val="50000"/>
                <a:lumOff val="50000"/>
              </a:schemeClr>
            </a:solidFill>
          </a:ln>
        </p:spPr>
        <p:txBody>
          <a:bodyPr>
            <a:normAutofit/>
          </a:bodyPr>
          <a:lstStyle/>
          <a:p>
            <a:pPr algn="ctr" eaLnBrk="1" fontAlgn="auto" hangingPunct="1">
              <a:spcAft>
                <a:spcPts val="0"/>
              </a:spcAft>
              <a:defRPr/>
            </a:pPr>
            <a:r>
              <a:rPr lang="es-ES_tradnl" sz="2800" b="1" dirty="0">
                <a:solidFill>
                  <a:schemeClr val="tx2">
                    <a:satMod val="130000"/>
                  </a:schemeClr>
                </a:solidFill>
              </a:rPr>
              <a:t>POLÍTICA FISCAL</a:t>
            </a:r>
            <a:endParaRPr lang="es-ES" sz="1800" dirty="0">
              <a:solidFill>
                <a:schemeClr val="tx2">
                  <a:satMod val="130000"/>
                </a:schemeClr>
              </a:solidFill>
            </a:endParaRPr>
          </a:p>
        </p:txBody>
      </p:sp>
      <p:sp>
        <p:nvSpPr>
          <p:cNvPr id="3" name="2 Subtítulo">
            <a:extLst>
              <a:ext uri="{FF2B5EF4-FFF2-40B4-BE49-F238E27FC236}">
                <a16:creationId xmlns:a16="http://schemas.microsoft.com/office/drawing/2014/main" id="{CF569B37-346D-4487-9ABC-795902799A6B}"/>
              </a:ext>
            </a:extLst>
          </p:cNvPr>
          <p:cNvSpPr>
            <a:spLocks noGrp="1"/>
          </p:cNvSpPr>
          <p:nvPr>
            <p:ph type="subTitle" idx="1"/>
          </p:nvPr>
        </p:nvSpPr>
        <p:spPr>
          <a:xfrm>
            <a:off x="1259632" y="568328"/>
            <a:ext cx="7884368" cy="5986962"/>
          </a:xfrm>
        </p:spPr>
        <p:txBody>
          <a:bodyPr rtlCol="0">
            <a:noAutofit/>
          </a:bodyPr>
          <a:lstStyle/>
          <a:p>
            <a:pPr algn="just" eaLnBrk="1" fontAlgn="auto" hangingPunct="1">
              <a:spcAft>
                <a:spcPts val="0"/>
              </a:spcAft>
              <a:buFont typeface="Arial" pitchFamily="34" charset="0"/>
              <a:buNone/>
              <a:defRPr/>
            </a:pPr>
            <a:r>
              <a:rPr lang="es-ES" sz="2000" dirty="0"/>
              <a:t>Si consideramos que el balance público, el margen nos muestra que elevarlo más implicaría bajo la concepción de la regla de presupuesto equilibrado., el incumplimiento de la misma. </a:t>
            </a:r>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pic>
        <p:nvPicPr>
          <p:cNvPr id="6" name="Imagen 5">
            <a:extLst>
              <a:ext uri="{FF2B5EF4-FFF2-40B4-BE49-F238E27FC236}">
                <a16:creationId xmlns:a16="http://schemas.microsoft.com/office/drawing/2014/main" id="{7D4508FF-0D42-499C-A230-D4276CB9649D}"/>
              </a:ext>
            </a:extLst>
          </p:cNvPr>
          <p:cNvPicPr>
            <a:picLocks noChangeAspect="1"/>
          </p:cNvPicPr>
          <p:nvPr/>
        </p:nvPicPr>
        <p:blipFill>
          <a:blip r:embed="rId3"/>
          <a:stretch>
            <a:fillRect/>
          </a:stretch>
        </p:blipFill>
        <p:spPr>
          <a:xfrm>
            <a:off x="1763688" y="1604942"/>
            <a:ext cx="6768752" cy="4776385"/>
          </a:xfrm>
          <a:prstGeom prst="rect">
            <a:avLst/>
          </a:prstGeom>
        </p:spPr>
      </p:pic>
    </p:spTree>
    <p:extLst>
      <p:ext uri="{BB962C8B-B14F-4D97-AF65-F5344CB8AC3E}">
        <p14:creationId xmlns:p14="http://schemas.microsoft.com/office/powerpoint/2010/main" val="4087020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476671"/>
          </a:xfrm>
          <a:solidFill>
            <a:schemeClr val="accent2">
              <a:lumMod val="60000"/>
              <a:lumOff val="40000"/>
            </a:schemeClr>
          </a:solidFill>
          <a:ln>
            <a:solidFill>
              <a:schemeClr val="tx1">
                <a:lumMod val="50000"/>
                <a:lumOff val="50000"/>
              </a:schemeClr>
            </a:solidFill>
          </a:ln>
        </p:spPr>
        <p:txBody>
          <a:bodyPr>
            <a:normAutofit fontScale="90000"/>
          </a:bodyPr>
          <a:lstStyle/>
          <a:p>
            <a:pPr algn="ctr" eaLnBrk="1" fontAlgn="auto" hangingPunct="1">
              <a:spcAft>
                <a:spcPts val="0"/>
              </a:spcAft>
              <a:defRPr/>
            </a:pPr>
            <a:r>
              <a:rPr lang="es-ES_tradnl" sz="2800" b="1" dirty="0">
                <a:solidFill>
                  <a:schemeClr val="tx2">
                    <a:satMod val="130000"/>
                  </a:schemeClr>
                </a:solidFill>
              </a:rPr>
              <a:t>DEUDA PÚBLICA</a:t>
            </a:r>
            <a:endParaRPr lang="es-ES" sz="1800" dirty="0">
              <a:solidFill>
                <a:schemeClr val="tx2">
                  <a:satMod val="130000"/>
                </a:schemeClr>
              </a:solidFill>
            </a:endParaRPr>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sp>
        <p:nvSpPr>
          <p:cNvPr id="2" name="CuadroTexto 1">
            <a:extLst>
              <a:ext uri="{FF2B5EF4-FFF2-40B4-BE49-F238E27FC236}">
                <a16:creationId xmlns:a16="http://schemas.microsoft.com/office/drawing/2014/main" id="{82AEF5C2-30A5-4E44-B298-2B1CF9E02560}"/>
              </a:ext>
            </a:extLst>
          </p:cNvPr>
          <p:cNvSpPr txBox="1"/>
          <p:nvPr/>
        </p:nvSpPr>
        <p:spPr>
          <a:xfrm>
            <a:off x="1259632" y="836712"/>
            <a:ext cx="7776864" cy="4893647"/>
          </a:xfrm>
          <a:prstGeom prst="rect">
            <a:avLst/>
          </a:prstGeom>
          <a:noFill/>
        </p:spPr>
        <p:txBody>
          <a:bodyPr wrap="square" rtlCol="0">
            <a:spAutoFit/>
          </a:bodyPr>
          <a:lstStyle/>
          <a:p>
            <a:pPr algn="just"/>
            <a:r>
              <a:rPr lang="es-MX" sz="2400" dirty="0"/>
              <a:t>En contracorriente de lo prevaleciente de presupuesto equilibrado, es posible y deseable incrementar el gasto público recurriendo al financiamiento.</a:t>
            </a:r>
          </a:p>
          <a:p>
            <a:pPr algn="just"/>
            <a:endParaRPr lang="es-MX" sz="2400" dirty="0"/>
          </a:p>
          <a:p>
            <a:pPr algn="just"/>
            <a:r>
              <a:rPr lang="es-MX" sz="2400" dirty="0"/>
              <a:t>Ello se puede si consideramos que el nivel de endeudamiento es relativamente bajo, si nos comparamos con el promedio de los países de la OCDE que es de alrededor del 80 por ciento del PIB.</a:t>
            </a:r>
          </a:p>
          <a:p>
            <a:pPr algn="just"/>
            <a:endParaRPr lang="es-MX" sz="2400" dirty="0"/>
          </a:p>
          <a:p>
            <a:pPr algn="just"/>
            <a:r>
              <a:rPr lang="es-MX" sz="2400" dirty="0"/>
              <a:t>México ha mejorado su posición, medida en términos de considerar que la mejora en la recaudación, ha ayudado a mejorar la relación ingresos tributarios y el nivel de endeudamiento   </a:t>
            </a:r>
          </a:p>
        </p:txBody>
      </p:sp>
    </p:spTree>
    <p:extLst>
      <p:ext uri="{BB962C8B-B14F-4D97-AF65-F5344CB8AC3E}">
        <p14:creationId xmlns:p14="http://schemas.microsoft.com/office/powerpoint/2010/main" val="1052634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765175"/>
          </a:xfrm>
          <a:solidFill>
            <a:schemeClr val="accent2">
              <a:lumMod val="60000"/>
              <a:lumOff val="40000"/>
            </a:schemeClr>
          </a:solidFill>
          <a:ln>
            <a:solidFill>
              <a:schemeClr val="tx1">
                <a:lumMod val="50000"/>
                <a:lumOff val="50000"/>
              </a:schemeClr>
            </a:solidFill>
          </a:ln>
        </p:spPr>
        <p:txBody>
          <a:bodyPr>
            <a:normAutofit fontScale="90000"/>
          </a:bodyPr>
          <a:lstStyle/>
          <a:p>
            <a:pPr algn="ctr" eaLnBrk="1" fontAlgn="auto" hangingPunct="1">
              <a:spcAft>
                <a:spcPts val="0"/>
              </a:spcAft>
              <a:defRPr/>
            </a:pPr>
            <a:r>
              <a:rPr lang="es-ES_tradnl" sz="2800" b="1" dirty="0">
                <a:solidFill>
                  <a:schemeClr val="tx2">
                    <a:satMod val="130000"/>
                  </a:schemeClr>
                </a:solidFill>
              </a:rPr>
              <a:t>DEUDA PÚBLICA</a:t>
            </a:r>
            <a:br>
              <a:rPr lang="es-ES_tradnl" sz="1800" b="1" dirty="0">
                <a:solidFill>
                  <a:schemeClr val="tx2">
                    <a:satMod val="130000"/>
                  </a:schemeClr>
                </a:solidFill>
              </a:rPr>
            </a:br>
            <a:endParaRPr lang="es-ES" sz="1800" dirty="0">
              <a:solidFill>
                <a:schemeClr val="tx2">
                  <a:satMod val="130000"/>
                </a:schemeClr>
              </a:solidFill>
            </a:endParaRPr>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pic>
        <p:nvPicPr>
          <p:cNvPr id="2" name="Imagen 1">
            <a:extLst>
              <a:ext uri="{FF2B5EF4-FFF2-40B4-BE49-F238E27FC236}">
                <a16:creationId xmlns:a16="http://schemas.microsoft.com/office/drawing/2014/main" id="{8B834103-1081-4909-B16D-6C987468AB38}"/>
              </a:ext>
            </a:extLst>
          </p:cNvPr>
          <p:cNvPicPr>
            <a:picLocks noChangeAspect="1"/>
          </p:cNvPicPr>
          <p:nvPr/>
        </p:nvPicPr>
        <p:blipFill>
          <a:blip r:embed="rId3"/>
          <a:stretch>
            <a:fillRect/>
          </a:stretch>
        </p:blipFill>
        <p:spPr>
          <a:xfrm>
            <a:off x="1298318" y="908720"/>
            <a:ext cx="7666170" cy="5544616"/>
          </a:xfrm>
          <a:prstGeom prst="rect">
            <a:avLst/>
          </a:prstGeom>
        </p:spPr>
      </p:pic>
    </p:spTree>
    <p:extLst>
      <p:ext uri="{BB962C8B-B14F-4D97-AF65-F5344CB8AC3E}">
        <p14:creationId xmlns:p14="http://schemas.microsoft.com/office/powerpoint/2010/main" val="1413071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765175"/>
          </a:xfrm>
          <a:solidFill>
            <a:schemeClr val="accent2">
              <a:lumMod val="60000"/>
              <a:lumOff val="40000"/>
            </a:schemeClr>
          </a:solidFill>
          <a:ln>
            <a:solidFill>
              <a:schemeClr val="tx1">
                <a:lumMod val="50000"/>
                <a:lumOff val="50000"/>
              </a:schemeClr>
            </a:solidFill>
          </a:ln>
        </p:spPr>
        <p:txBody>
          <a:bodyPr>
            <a:normAutofit fontScale="90000"/>
          </a:bodyPr>
          <a:lstStyle/>
          <a:p>
            <a:pPr algn="ctr" eaLnBrk="1" fontAlgn="auto" hangingPunct="1">
              <a:spcAft>
                <a:spcPts val="0"/>
              </a:spcAft>
              <a:defRPr/>
            </a:pPr>
            <a:r>
              <a:rPr lang="es-ES_tradnl" sz="2800" b="1" dirty="0">
                <a:solidFill>
                  <a:schemeClr val="tx2">
                    <a:satMod val="130000"/>
                  </a:schemeClr>
                </a:solidFill>
              </a:rPr>
              <a:t>DEUDA PÚBLICA</a:t>
            </a:r>
            <a:br>
              <a:rPr lang="es-ES_tradnl" sz="1800" b="1" dirty="0">
                <a:solidFill>
                  <a:schemeClr val="tx2">
                    <a:satMod val="130000"/>
                  </a:schemeClr>
                </a:solidFill>
              </a:rPr>
            </a:br>
            <a:endParaRPr lang="es-ES" sz="1800" dirty="0">
              <a:solidFill>
                <a:schemeClr val="tx2">
                  <a:satMod val="130000"/>
                </a:schemeClr>
              </a:solidFill>
            </a:endParaRPr>
          </a:p>
        </p:txBody>
      </p:sp>
      <p:sp>
        <p:nvSpPr>
          <p:cNvPr id="3" name="2 Subtítulo">
            <a:extLst>
              <a:ext uri="{FF2B5EF4-FFF2-40B4-BE49-F238E27FC236}">
                <a16:creationId xmlns:a16="http://schemas.microsoft.com/office/drawing/2014/main" id="{CF569B37-346D-4487-9ABC-795902799A6B}"/>
              </a:ext>
            </a:extLst>
          </p:cNvPr>
          <p:cNvSpPr>
            <a:spLocks noGrp="1"/>
          </p:cNvSpPr>
          <p:nvPr>
            <p:ph type="subTitle" idx="1"/>
          </p:nvPr>
        </p:nvSpPr>
        <p:spPr>
          <a:xfrm>
            <a:off x="1042988" y="836613"/>
            <a:ext cx="8101012" cy="5544715"/>
          </a:xfrm>
        </p:spPr>
        <p:txBody>
          <a:bodyPr rtlCol="0">
            <a:noAutofit/>
          </a:bodyPr>
          <a:lstStyle/>
          <a:p>
            <a:pPr algn="just" eaLnBrk="1" fontAlgn="auto" hangingPunct="1">
              <a:spcAft>
                <a:spcPts val="0"/>
              </a:spcAft>
              <a:defRPr/>
            </a:pPr>
            <a:r>
              <a:rPr lang="es-MX" sz="2400" dirty="0"/>
              <a:t>Detrás de este resultado está el saneamiento de las finanzas públicas, a través de una serie de directrices que las han moldeado: </a:t>
            </a:r>
          </a:p>
          <a:p>
            <a:pPr algn="just" eaLnBrk="1" fontAlgn="auto" hangingPunct="1">
              <a:spcAft>
                <a:spcPts val="0"/>
              </a:spcAft>
              <a:defRPr/>
            </a:pPr>
            <a:endParaRPr lang="es-MX" sz="2400" dirty="0"/>
          </a:p>
          <a:p>
            <a:pPr marL="370332" indent="-342900" algn="just" eaLnBrk="1" fontAlgn="auto" hangingPunct="1">
              <a:spcAft>
                <a:spcPts val="0"/>
              </a:spcAft>
              <a:buFont typeface="Arial" panose="020B0604020202020204" pitchFamily="34" charset="0"/>
              <a:buChar char="•"/>
              <a:defRPr/>
            </a:pPr>
            <a:r>
              <a:rPr lang="es-MX" sz="2400" dirty="0"/>
              <a:t>la venta de los activos públicos, </a:t>
            </a:r>
          </a:p>
          <a:p>
            <a:pPr marL="370332" indent="-342900" algn="just" eaLnBrk="1" fontAlgn="auto" hangingPunct="1">
              <a:spcAft>
                <a:spcPts val="0"/>
              </a:spcAft>
              <a:buFont typeface="Arial" panose="020B0604020202020204" pitchFamily="34" charset="0"/>
              <a:buChar char="•"/>
              <a:defRPr/>
            </a:pPr>
            <a:r>
              <a:rPr lang="es-MX" sz="2400" dirty="0"/>
              <a:t>la reducción del déficit fiscal, </a:t>
            </a:r>
          </a:p>
          <a:p>
            <a:pPr marL="370332" indent="-342900" algn="just" eaLnBrk="1" fontAlgn="auto" hangingPunct="1">
              <a:spcAft>
                <a:spcPts val="0"/>
              </a:spcAft>
              <a:buFont typeface="Arial" panose="020B0604020202020204" pitchFamily="34" charset="0"/>
              <a:buChar char="•"/>
              <a:defRPr/>
            </a:pPr>
            <a:r>
              <a:rPr lang="es-MX" sz="2400" dirty="0"/>
              <a:t>la estabilización de la economía, </a:t>
            </a:r>
          </a:p>
          <a:p>
            <a:pPr marL="370332" indent="-342900" algn="just" eaLnBrk="1" fontAlgn="auto" hangingPunct="1">
              <a:spcAft>
                <a:spcPts val="0"/>
              </a:spcAft>
              <a:buFont typeface="Arial" panose="020B0604020202020204" pitchFamily="34" charset="0"/>
              <a:buChar char="•"/>
              <a:defRPr/>
            </a:pPr>
            <a:r>
              <a:rPr lang="es-MX" sz="2400" dirty="0"/>
              <a:t>la profundización del cambio estructural, </a:t>
            </a:r>
          </a:p>
          <a:p>
            <a:pPr marL="370332" indent="-342900" algn="just" eaLnBrk="1" fontAlgn="auto" hangingPunct="1">
              <a:spcAft>
                <a:spcPts val="0"/>
              </a:spcAft>
              <a:buFont typeface="Arial" panose="020B0604020202020204" pitchFamily="34" charset="0"/>
              <a:buChar char="•"/>
              <a:defRPr/>
            </a:pPr>
            <a:r>
              <a:rPr lang="es-MX" sz="2400" dirty="0"/>
              <a:t>la disciplina presupuestaria, </a:t>
            </a:r>
          </a:p>
          <a:p>
            <a:pPr marL="370332" indent="-342900" algn="just" eaLnBrk="1" fontAlgn="auto" hangingPunct="1">
              <a:spcAft>
                <a:spcPts val="0"/>
              </a:spcAft>
              <a:buFont typeface="Arial" panose="020B0604020202020204" pitchFamily="34" charset="0"/>
              <a:buChar char="•"/>
              <a:defRPr/>
            </a:pPr>
            <a:r>
              <a:rPr lang="es-MX" sz="2400" dirty="0"/>
              <a:t>los recortes de recursos y subsidios públicos y </a:t>
            </a:r>
          </a:p>
          <a:p>
            <a:pPr marL="370332" indent="-342900" algn="just" eaLnBrk="1" fontAlgn="auto" hangingPunct="1">
              <a:spcAft>
                <a:spcPts val="0"/>
              </a:spcAft>
              <a:buFont typeface="Arial" panose="020B0604020202020204" pitchFamily="34" charset="0"/>
              <a:buChar char="•"/>
              <a:defRPr/>
            </a:pPr>
            <a:r>
              <a:rPr lang="es-MX" sz="2400" dirty="0"/>
              <a:t>la ampliación de la base gravable, con bajas tasas impositivas marginales para</a:t>
            </a:r>
          </a:p>
          <a:p>
            <a:pPr marL="370332" indent="-342900" algn="just" eaLnBrk="1" fontAlgn="auto" hangingPunct="1">
              <a:spcAft>
                <a:spcPts val="0"/>
              </a:spcAft>
              <a:buFont typeface="Arial" panose="020B0604020202020204" pitchFamily="34" charset="0"/>
              <a:buChar char="•"/>
              <a:defRPr/>
            </a:pPr>
            <a:r>
              <a:rPr lang="es-MX" sz="2400" dirty="0"/>
              <a:t>los de estratos de ingreso alto, </a:t>
            </a:r>
            <a:endParaRPr lang="es-ES" sz="2400" dirty="0"/>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spTree>
    <p:extLst>
      <p:ext uri="{BB962C8B-B14F-4D97-AF65-F5344CB8AC3E}">
        <p14:creationId xmlns:p14="http://schemas.microsoft.com/office/powerpoint/2010/main" val="3860710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765175"/>
          </a:xfrm>
          <a:solidFill>
            <a:schemeClr val="accent2">
              <a:lumMod val="60000"/>
              <a:lumOff val="40000"/>
            </a:schemeClr>
          </a:solidFill>
          <a:ln>
            <a:solidFill>
              <a:schemeClr val="tx1">
                <a:lumMod val="50000"/>
                <a:lumOff val="50000"/>
              </a:schemeClr>
            </a:solidFill>
          </a:ln>
        </p:spPr>
        <p:txBody>
          <a:bodyPr>
            <a:normAutofit fontScale="90000"/>
          </a:bodyPr>
          <a:lstStyle/>
          <a:p>
            <a:pPr algn="ctr" eaLnBrk="1" fontAlgn="auto" hangingPunct="1">
              <a:spcAft>
                <a:spcPts val="0"/>
              </a:spcAft>
              <a:defRPr/>
            </a:pPr>
            <a:r>
              <a:rPr lang="es-ES_tradnl" sz="2800" b="1" dirty="0">
                <a:solidFill>
                  <a:schemeClr val="tx2">
                    <a:satMod val="130000"/>
                  </a:schemeClr>
                </a:solidFill>
              </a:rPr>
              <a:t>REFORMA HACENDARIA</a:t>
            </a:r>
            <a:br>
              <a:rPr lang="es-ES_tradnl" sz="1800" b="1" dirty="0">
                <a:solidFill>
                  <a:schemeClr val="tx2">
                    <a:satMod val="130000"/>
                  </a:schemeClr>
                </a:solidFill>
              </a:rPr>
            </a:br>
            <a:endParaRPr lang="es-ES" sz="1800" dirty="0">
              <a:solidFill>
                <a:schemeClr val="tx2">
                  <a:satMod val="130000"/>
                </a:schemeClr>
              </a:solidFill>
            </a:endParaRPr>
          </a:p>
        </p:txBody>
      </p:sp>
      <p:sp>
        <p:nvSpPr>
          <p:cNvPr id="3" name="2 Subtítulo">
            <a:extLst>
              <a:ext uri="{FF2B5EF4-FFF2-40B4-BE49-F238E27FC236}">
                <a16:creationId xmlns:a16="http://schemas.microsoft.com/office/drawing/2014/main" id="{CF569B37-346D-4487-9ABC-795902799A6B}"/>
              </a:ext>
            </a:extLst>
          </p:cNvPr>
          <p:cNvSpPr>
            <a:spLocks noGrp="1"/>
          </p:cNvSpPr>
          <p:nvPr>
            <p:ph type="subTitle" idx="1"/>
          </p:nvPr>
        </p:nvSpPr>
        <p:spPr>
          <a:xfrm>
            <a:off x="1042988" y="904005"/>
            <a:ext cx="8101012" cy="5735637"/>
          </a:xfrm>
        </p:spPr>
        <p:txBody>
          <a:bodyPr rtlCol="0">
            <a:noAutofit/>
          </a:bodyPr>
          <a:lstStyle/>
          <a:p>
            <a:pPr algn="just" eaLnBrk="1" fontAlgn="auto" hangingPunct="1">
              <a:spcAft>
                <a:spcPts val="0"/>
              </a:spcAft>
              <a:defRPr/>
            </a:pPr>
            <a:r>
              <a:rPr lang="es-MX" sz="2800" dirty="0"/>
              <a:t>La posición fiscal para medir el grado de actividad de la política fiscal debe permitir que se pueda generar un circulo virtuoso en la medida en que una política fiscal expansiva y proactiva fomente un crecimiento en los niveles del producto, y que mantenga ritmos manejables de endeudamientos  de alrededor del 50 por ciento del PIB. </a:t>
            </a:r>
          </a:p>
          <a:p>
            <a:pPr algn="just" eaLnBrk="1" fontAlgn="auto" hangingPunct="1">
              <a:spcAft>
                <a:spcPts val="0"/>
              </a:spcAft>
              <a:defRPr/>
            </a:pPr>
            <a:endParaRPr lang="es-MX" sz="2800" dirty="0"/>
          </a:p>
          <a:p>
            <a:pPr algn="just" eaLnBrk="1" fontAlgn="auto" hangingPunct="1">
              <a:spcAft>
                <a:spcPts val="0"/>
              </a:spcAft>
              <a:defRPr/>
            </a:pPr>
            <a:r>
              <a:rPr lang="es-MX" sz="2800" dirty="0"/>
              <a:t>Ello permitirá cierto implementar una política expansiva para los próximos años en los cuales se podría reactivar el mercado interno y generar condiciones favorables para incrementar la demanda agregada y con ello impulsar  la actividad económica. </a:t>
            </a:r>
          </a:p>
          <a:p>
            <a:pPr algn="just" eaLnBrk="1" fontAlgn="auto" hangingPunct="1">
              <a:spcAft>
                <a:spcPts val="0"/>
              </a:spcAft>
              <a:defRPr/>
            </a:pPr>
            <a:endParaRPr lang="es-MX" sz="2800" dirty="0"/>
          </a:p>
          <a:p>
            <a:pPr algn="just" eaLnBrk="1" fontAlgn="auto" hangingPunct="1">
              <a:spcAft>
                <a:spcPts val="0"/>
              </a:spcAft>
              <a:buFont typeface="Arial" pitchFamily="34" charset="0"/>
              <a:buNone/>
              <a:defRPr/>
            </a:pPr>
            <a:endParaRPr lang="es-ES" sz="2800" dirty="0"/>
          </a:p>
          <a:p>
            <a:pPr algn="just" eaLnBrk="1" fontAlgn="auto" hangingPunct="1">
              <a:spcAft>
                <a:spcPts val="0"/>
              </a:spcAft>
              <a:buFont typeface="Arial" pitchFamily="34" charset="0"/>
              <a:buNone/>
              <a:defRPr/>
            </a:pPr>
            <a:endParaRPr lang="es-ES" sz="2800" dirty="0"/>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spTree>
    <p:extLst>
      <p:ext uri="{BB962C8B-B14F-4D97-AF65-F5344CB8AC3E}">
        <p14:creationId xmlns:p14="http://schemas.microsoft.com/office/powerpoint/2010/main" val="3728564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765175"/>
          </a:xfrm>
          <a:solidFill>
            <a:schemeClr val="accent2">
              <a:lumMod val="60000"/>
              <a:lumOff val="40000"/>
            </a:schemeClr>
          </a:solidFill>
          <a:ln>
            <a:solidFill>
              <a:schemeClr val="tx1">
                <a:lumMod val="50000"/>
                <a:lumOff val="50000"/>
              </a:schemeClr>
            </a:solidFill>
          </a:ln>
        </p:spPr>
        <p:txBody>
          <a:bodyPr>
            <a:normAutofit fontScale="90000"/>
          </a:bodyPr>
          <a:lstStyle/>
          <a:p>
            <a:pPr algn="ctr" eaLnBrk="1" fontAlgn="auto" hangingPunct="1">
              <a:spcAft>
                <a:spcPts val="0"/>
              </a:spcAft>
              <a:defRPr/>
            </a:pPr>
            <a:r>
              <a:rPr lang="es-ES_tradnl" sz="2800" b="1" dirty="0">
                <a:solidFill>
                  <a:schemeClr val="tx2">
                    <a:satMod val="130000"/>
                  </a:schemeClr>
                </a:solidFill>
              </a:rPr>
              <a:t>REFORMA HACENDARIA</a:t>
            </a:r>
            <a:br>
              <a:rPr lang="es-ES_tradnl" sz="1800" b="1" dirty="0">
                <a:solidFill>
                  <a:schemeClr val="tx2">
                    <a:satMod val="130000"/>
                  </a:schemeClr>
                </a:solidFill>
              </a:rPr>
            </a:br>
            <a:endParaRPr lang="es-ES" sz="1800" dirty="0">
              <a:solidFill>
                <a:schemeClr val="tx2">
                  <a:satMod val="130000"/>
                </a:schemeClr>
              </a:solidFill>
            </a:endParaRPr>
          </a:p>
        </p:txBody>
      </p:sp>
      <p:sp>
        <p:nvSpPr>
          <p:cNvPr id="3" name="2 Subtítulo">
            <a:extLst>
              <a:ext uri="{FF2B5EF4-FFF2-40B4-BE49-F238E27FC236}">
                <a16:creationId xmlns:a16="http://schemas.microsoft.com/office/drawing/2014/main" id="{CF569B37-346D-4487-9ABC-795902799A6B}"/>
              </a:ext>
            </a:extLst>
          </p:cNvPr>
          <p:cNvSpPr>
            <a:spLocks noGrp="1"/>
          </p:cNvSpPr>
          <p:nvPr>
            <p:ph type="subTitle" idx="1"/>
          </p:nvPr>
        </p:nvSpPr>
        <p:spPr>
          <a:xfrm>
            <a:off x="1042988" y="836613"/>
            <a:ext cx="8101012" cy="5735637"/>
          </a:xfrm>
        </p:spPr>
        <p:txBody>
          <a:bodyPr rtlCol="0">
            <a:noAutofit/>
          </a:bodyPr>
          <a:lstStyle/>
          <a:p>
            <a:pPr algn="just" eaLnBrk="1" fontAlgn="auto" hangingPunct="1">
              <a:spcAft>
                <a:spcPts val="0"/>
              </a:spcAft>
              <a:defRPr/>
            </a:pPr>
            <a:r>
              <a:rPr lang="es-MX" sz="2400" dirty="0"/>
              <a:t>La Reforma Hacendaria cumplió en sus dos principales metas las cuales fueron el aumento de la recaudación, y como segunda meta, redujo la dependencia de los ingresos petroleros. </a:t>
            </a:r>
          </a:p>
          <a:p>
            <a:pPr algn="just" eaLnBrk="1" fontAlgn="auto" hangingPunct="1">
              <a:spcAft>
                <a:spcPts val="0"/>
              </a:spcAft>
              <a:defRPr/>
            </a:pPr>
            <a:endParaRPr lang="es-MX" sz="2400" dirty="0"/>
          </a:p>
          <a:p>
            <a:pPr algn="just" eaLnBrk="1" fontAlgn="auto" hangingPunct="1">
              <a:spcAft>
                <a:spcPts val="0"/>
              </a:spcAft>
              <a:defRPr/>
            </a:pPr>
            <a:r>
              <a:rPr lang="es-MX" sz="2400" dirty="0"/>
              <a:t>Sin embargo, como se ha señalado con anterioridad, no se cumplió con el objetivo prioritario de generar las condiciones de crecimiento sostenido de la economía más allá del 2.5 por ciento. </a:t>
            </a:r>
          </a:p>
          <a:p>
            <a:pPr algn="just" eaLnBrk="1" fontAlgn="auto" hangingPunct="1">
              <a:spcAft>
                <a:spcPts val="0"/>
              </a:spcAft>
              <a:defRPr/>
            </a:pPr>
            <a:endParaRPr lang="es-MX" sz="2400" dirty="0"/>
          </a:p>
          <a:p>
            <a:pPr algn="just" eaLnBrk="1" fontAlgn="auto" hangingPunct="1">
              <a:spcAft>
                <a:spcPts val="0"/>
              </a:spcAft>
              <a:defRPr/>
            </a:pPr>
            <a:r>
              <a:rPr lang="es-MX" sz="2400" dirty="0"/>
              <a:t>Frente a esto, se planteó la necesidad de considerar la propuesta de ampliar moderadamente el margen de endeudamiento gubernamental que pueda solventar el déficit fiscal en términos manejables para la política fiscal, y mediante ello alcanzar el necesario crecimiento y bienestar económico del país. </a:t>
            </a:r>
            <a:endParaRPr lang="es-ES" sz="2400" dirty="0"/>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spTree>
    <p:extLst>
      <p:ext uri="{BB962C8B-B14F-4D97-AF65-F5344CB8AC3E}">
        <p14:creationId xmlns:p14="http://schemas.microsoft.com/office/powerpoint/2010/main" val="5855630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A8F53147-50F1-43B1-8B6B-CEDBCC8759D4}"/>
              </a:ext>
            </a:extLst>
          </p:cNvPr>
          <p:cNvSpPr>
            <a:spLocks noGrp="1"/>
          </p:cNvSpPr>
          <p:nvPr>
            <p:ph type="ctrTitle"/>
          </p:nvPr>
        </p:nvSpPr>
        <p:spPr>
          <a:xfrm>
            <a:off x="1000125" y="0"/>
            <a:ext cx="8143875" cy="925513"/>
          </a:xfrm>
          <a:solidFill>
            <a:schemeClr val="accent2">
              <a:lumMod val="60000"/>
              <a:lumOff val="40000"/>
            </a:schemeClr>
          </a:solidFill>
          <a:ln>
            <a:solidFill>
              <a:schemeClr val="tx1">
                <a:lumMod val="50000"/>
                <a:lumOff val="50000"/>
              </a:schemeClr>
            </a:solidFill>
          </a:ln>
        </p:spPr>
        <p:txBody>
          <a:bodyPr/>
          <a:lstStyle/>
          <a:p>
            <a:pPr algn="ctr" eaLnBrk="1" fontAlgn="auto" hangingPunct="1">
              <a:spcAft>
                <a:spcPts val="0"/>
              </a:spcAft>
              <a:defRPr/>
            </a:pPr>
            <a:br>
              <a:rPr lang="es-ES_tradnl" sz="1800" b="1" dirty="0">
                <a:solidFill>
                  <a:schemeClr val="tx2">
                    <a:satMod val="130000"/>
                  </a:schemeClr>
                </a:solidFill>
              </a:rPr>
            </a:br>
            <a:endParaRPr lang="es-ES" sz="1800" dirty="0">
              <a:solidFill>
                <a:schemeClr val="tx2">
                  <a:satMod val="130000"/>
                </a:schemeClr>
              </a:solidFill>
            </a:endParaRPr>
          </a:p>
        </p:txBody>
      </p:sp>
      <p:sp>
        <p:nvSpPr>
          <p:cNvPr id="7" name="6 CuadroTexto">
            <a:extLst>
              <a:ext uri="{FF2B5EF4-FFF2-40B4-BE49-F238E27FC236}">
                <a16:creationId xmlns:a16="http://schemas.microsoft.com/office/drawing/2014/main" id="{6CB638BD-1FFB-4C85-9D32-61B97DC924F8}"/>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endParaRPr lang="es-ES" sz="1200" dirty="0"/>
          </a:p>
        </p:txBody>
      </p:sp>
      <p:sp>
        <p:nvSpPr>
          <p:cNvPr id="8" name="Rectangle 18">
            <a:extLst>
              <a:ext uri="{FF2B5EF4-FFF2-40B4-BE49-F238E27FC236}">
                <a16:creationId xmlns:a16="http://schemas.microsoft.com/office/drawing/2014/main" id="{38B1845C-2C81-4FF5-8343-CBF403D0BA3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sp>
        <p:nvSpPr>
          <p:cNvPr id="6" name="5 Subtítulo">
            <a:extLst>
              <a:ext uri="{FF2B5EF4-FFF2-40B4-BE49-F238E27FC236}">
                <a16:creationId xmlns:a16="http://schemas.microsoft.com/office/drawing/2014/main" id="{A8C811E9-1F69-40D3-BECC-DD7A9C1BE813}"/>
              </a:ext>
            </a:extLst>
          </p:cNvPr>
          <p:cNvSpPr>
            <a:spLocks noGrp="1"/>
          </p:cNvSpPr>
          <p:nvPr>
            <p:ph type="subTitle" idx="1"/>
          </p:nvPr>
        </p:nvSpPr>
        <p:spPr>
          <a:xfrm>
            <a:off x="1428750" y="2071688"/>
            <a:ext cx="7407275" cy="2500312"/>
          </a:xfrm>
        </p:spPr>
        <p:txBody>
          <a:bodyPr/>
          <a:lstStyle/>
          <a:p>
            <a:pPr algn="ctr" eaLnBrk="1" hangingPunct="1">
              <a:defRPr/>
            </a:pPr>
            <a:endParaRPr lang="es-ES" sz="4800" dirty="0"/>
          </a:p>
          <a:p>
            <a:pPr algn="ctr" eaLnBrk="1" hangingPunct="1">
              <a:defRPr/>
            </a:pPr>
            <a:r>
              <a:rPr lang="es-ES" sz="6600" b="1" dirty="0"/>
              <a:t>Gracias</a:t>
            </a:r>
          </a:p>
          <a:p>
            <a:pPr algn="ctr" eaLnBrk="1" hangingPunct="1">
              <a:defRPr/>
            </a:pPr>
            <a:endParaRPr lang="es-ES" sz="4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765175"/>
          </a:xfrm>
          <a:solidFill>
            <a:schemeClr val="accent2">
              <a:lumMod val="60000"/>
              <a:lumOff val="40000"/>
            </a:schemeClr>
          </a:solidFill>
          <a:ln>
            <a:solidFill>
              <a:schemeClr val="tx1">
                <a:lumMod val="50000"/>
                <a:lumOff val="50000"/>
              </a:schemeClr>
            </a:solidFill>
          </a:ln>
        </p:spPr>
        <p:txBody>
          <a:bodyPr>
            <a:normAutofit fontScale="90000"/>
          </a:bodyPr>
          <a:lstStyle/>
          <a:p>
            <a:pPr algn="ctr" eaLnBrk="1" fontAlgn="auto" hangingPunct="1">
              <a:spcAft>
                <a:spcPts val="0"/>
              </a:spcAft>
              <a:defRPr/>
            </a:pPr>
            <a:r>
              <a:rPr lang="es-ES_tradnl" sz="2800" b="1" dirty="0">
                <a:solidFill>
                  <a:schemeClr val="tx2">
                    <a:satMod val="130000"/>
                  </a:schemeClr>
                </a:solidFill>
              </a:rPr>
              <a:t>REFORMA HACENDARIA</a:t>
            </a:r>
            <a:br>
              <a:rPr lang="es-ES_tradnl" sz="1800" b="1" dirty="0">
                <a:solidFill>
                  <a:schemeClr val="tx2">
                    <a:satMod val="130000"/>
                  </a:schemeClr>
                </a:solidFill>
              </a:rPr>
            </a:br>
            <a:endParaRPr lang="es-ES" sz="1800" dirty="0">
              <a:solidFill>
                <a:schemeClr val="tx2">
                  <a:satMod val="130000"/>
                </a:schemeClr>
              </a:solidFill>
            </a:endParaRPr>
          </a:p>
        </p:txBody>
      </p:sp>
      <p:sp>
        <p:nvSpPr>
          <p:cNvPr id="3" name="2 Subtítulo">
            <a:extLst>
              <a:ext uri="{FF2B5EF4-FFF2-40B4-BE49-F238E27FC236}">
                <a16:creationId xmlns:a16="http://schemas.microsoft.com/office/drawing/2014/main" id="{CF569B37-346D-4487-9ABC-795902799A6B}"/>
              </a:ext>
            </a:extLst>
          </p:cNvPr>
          <p:cNvSpPr>
            <a:spLocks noGrp="1"/>
          </p:cNvSpPr>
          <p:nvPr>
            <p:ph type="subTitle" idx="1"/>
          </p:nvPr>
        </p:nvSpPr>
        <p:spPr>
          <a:xfrm>
            <a:off x="1042988" y="836613"/>
            <a:ext cx="8101012" cy="5735637"/>
          </a:xfrm>
        </p:spPr>
        <p:txBody>
          <a:bodyPr rtlCol="0">
            <a:noAutofit/>
          </a:bodyPr>
          <a:lstStyle/>
          <a:p>
            <a:pPr algn="just" eaLnBrk="1" fontAlgn="auto" hangingPunct="1">
              <a:spcAft>
                <a:spcPts val="0"/>
              </a:spcAft>
              <a:defRPr/>
            </a:pPr>
            <a:r>
              <a:rPr lang="es-MX" sz="2800" dirty="0"/>
              <a:t>La Reforma Hacendaria el objetivo de resolver dos problemas centrales del sistema: </a:t>
            </a:r>
          </a:p>
          <a:p>
            <a:pPr algn="just" eaLnBrk="1" fontAlgn="auto" hangingPunct="1">
              <a:spcAft>
                <a:spcPts val="0"/>
              </a:spcAft>
              <a:defRPr/>
            </a:pPr>
            <a:endParaRPr lang="es-MX" sz="2800" dirty="0"/>
          </a:p>
          <a:p>
            <a:pPr marL="484632" indent="-457200" algn="just" eaLnBrk="1" fontAlgn="auto" hangingPunct="1">
              <a:spcAft>
                <a:spcPts val="0"/>
              </a:spcAft>
              <a:buFont typeface="Wingdings" panose="05000000000000000000" pitchFamily="2" charset="2"/>
              <a:buChar char="§"/>
              <a:defRPr/>
            </a:pPr>
            <a:r>
              <a:rPr lang="es-MX" sz="2800" dirty="0"/>
              <a:t>Baja recaudación tributaria </a:t>
            </a:r>
          </a:p>
          <a:p>
            <a:pPr marL="484632" indent="-457200" algn="just" eaLnBrk="1" fontAlgn="auto" hangingPunct="1">
              <a:spcAft>
                <a:spcPts val="0"/>
              </a:spcAft>
              <a:buFont typeface="Wingdings" panose="05000000000000000000" pitchFamily="2" charset="2"/>
              <a:buChar char="§"/>
              <a:defRPr/>
            </a:pPr>
            <a:r>
              <a:rPr lang="es-MX" sz="2800" dirty="0"/>
              <a:t>Alta dependencia de los ingresos por venta de petróleo. </a:t>
            </a:r>
          </a:p>
          <a:p>
            <a:pPr algn="just" eaLnBrk="1" fontAlgn="auto" hangingPunct="1">
              <a:spcAft>
                <a:spcPts val="0"/>
              </a:spcAft>
              <a:defRPr/>
            </a:pPr>
            <a:endParaRPr lang="es-MX" sz="2800" dirty="0"/>
          </a:p>
          <a:p>
            <a:pPr algn="just" eaLnBrk="1" fontAlgn="auto" hangingPunct="1">
              <a:spcAft>
                <a:spcPts val="0"/>
              </a:spcAft>
              <a:defRPr/>
            </a:pPr>
            <a:r>
              <a:rPr lang="es-MX" sz="2800" dirty="0"/>
              <a:t>La Reforma Hacendaria se implemento en un contexto donde la política fiscal tiene un sello marcadamente restrictivo y con una reducción paulatina del gasto público como proporción del Producto Interno Bruto.</a:t>
            </a:r>
          </a:p>
          <a:p>
            <a:pPr algn="just" eaLnBrk="1" fontAlgn="auto" hangingPunct="1">
              <a:spcAft>
                <a:spcPts val="0"/>
              </a:spcAft>
              <a:buFont typeface="Arial" pitchFamily="34" charset="0"/>
              <a:buNone/>
              <a:defRPr/>
            </a:pPr>
            <a:endParaRPr lang="es-ES" sz="2800" dirty="0"/>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spTree>
    <p:extLst>
      <p:ext uri="{BB962C8B-B14F-4D97-AF65-F5344CB8AC3E}">
        <p14:creationId xmlns:p14="http://schemas.microsoft.com/office/powerpoint/2010/main" val="1712665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1"/>
            <a:ext cx="8143875" cy="548680"/>
          </a:xfrm>
          <a:solidFill>
            <a:schemeClr val="accent2">
              <a:lumMod val="60000"/>
              <a:lumOff val="40000"/>
            </a:schemeClr>
          </a:solidFill>
          <a:ln>
            <a:solidFill>
              <a:schemeClr val="tx1">
                <a:lumMod val="50000"/>
                <a:lumOff val="50000"/>
              </a:schemeClr>
            </a:solidFill>
          </a:ln>
        </p:spPr>
        <p:txBody>
          <a:bodyPr>
            <a:normAutofit/>
          </a:bodyPr>
          <a:lstStyle/>
          <a:p>
            <a:pPr algn="ctr" eaLnBrk="1" fontAlgn="auto" hangingPunct="1">
              <a:spcAft>
                <a:spcPts val="0"/>
              </a:spcAft>
              <a:defRPr/>
            </a:pPr>
            <a:r>
              <a:rPr lang="es-ES_tradnl" sz="2800" b="1" dirty="0">
                <a:solidFill>
                  <a:schemeClr val="tx2">
                    <a:satMod val="130000"/>
                  </a:schemeClr>
                </a:solidFill>
              </a:rPr>
              <a:t>REFORMA HACENDARIA</a:t>
            </a:r>
            <a:endParaRPr lang="es-ES" sz="1800" dirty="0">
              <a:solidFill>
                <a:schemeClr val="tx2">
                  <a:satMod val="130000"/>
                </a:schemeClr>
              </a:solidFill>
            </a:endParaRPr>
          </a:p>
        </p:txBody>
      </p:sp>
      <p:sp>
        <p:nvSpPr>
          <p:cNvPr id="3" name="2 Subtítulo">
            <a:extLst>
              <a:ext uri="{FF2B5EF4-FFF2-40B4-BE49-F238E27FC236}">
                <a16:creationId xmlns:a16="http://schemas.microsoft.com/office/drawing/2014/main" id="{CF569B37-346D-4487-9ABC-795902799A6B}"/>
              </a:ext>
            </a:extLst>
          </p:cNvPr>
          <p:cNvSpPr>
            <a:spLocks noGrp="1"/>
          </p:cNvSpPr>
          <p:nvPr>
            <p:ph type="subTitle" idx="1"/>
          </p:nvPr>
        </p:nvSpPr>
        <p:spPr>
          <a:xfrm>
            <a:off x="1000124" y="571870"/>
            <a:ext cx="8036371" cy="432147"/>
          </a:xfrm>
        </p:spPr>
        <p:txBody>
          <a:bodyPr rtlCol="0">
            <a:noAutofit/>
          </a:bodyPr>
          <a:lstStyle/>
          <a:p>
            <a:pPr algn="just" eaLnBrk="1" fontAlgn="auto" hangingPunct="1">
              <a:spcAft>
                <a:spcPts val="0"/>
              </a:spcAft>
              <a:defRPr/>
            </a:pPr>
            <a:r>
              <a:rPr lang="es-MX" sz="2400" dirty="0"/>
              <a:t>La Reforma Hacendaria cumplió con dos de los objetivos:</a:t>
            </a:r>
          </a:p>
          <a:p>
            <a:pPr algn="just" eaLnBrk="1" fontAlgn="auto" hangingPunct="1">
              <a:spcAft>
                <a:spcPts val="0"/>
              </a:spcAft>
              <a:defRPr/>
            </a:pPr>
            <a:endParaRPr lang="es-ES" sz="2400" dirty="0"/>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pic>
        <p:nvPicPr>
          <p:cNvPr id="4" name="Imagen 3">
            <a:extLst>
              <a:ext uri="{FF2B5EF4-FFF2-40B4-BE49-F238E27FC236}">
                <a16:creationId xmlns:a16="http://schemas.microsoft.com/office/drawing/2014/main" id="{54E2F0B9-28AD-40C7-8E06-F7268970CDD8}"/>
              </a:ext>
            </a:extLst>
          </p:cNvPr>
          <p:cNvPicPr>
            <a:picLocks noChangeAspect="1"/>
          </p:cNvPicPr>
          <p:nvPr/>
        </p:nvPicPr>
        <p:blipFill>
          <a:blip r:embed="rId3"/>
          <a:stretch>
            <a:fillRect/>
          </a:stretch>
        </p:blipFill>
        <p:spPr>
          <a:xfrm>
            <a:off x="1115616" y="1209368"/>
            <a:ext cx="7920880" cy="5354944"/>
          </a:xfrm>
          <a:prstGeom prst="rect">
            <a:avLst/>
          </a:prstGeom>
        </p:spPr>
      </p:pic>
    </p:spTree>
    <p:extLst>
      <p:ext uri="{BB962C8B-B14F-4D97-AF65-F5344CB8AC3E}">
        <p14:creationId xmlns:p14="http://schemas.microsoft.com/office/powerpoint/2010/main" val="141350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765175"/>
          </a:xfrm>
          <a:solidFill>
            <a:schemeClr val="accent2">
              <a:lumMod val="60000"/>
              <a:lumOff val="40000"/>
            </a:schemeClr>
          </a:solidFill>
          <a:ln>
            <a:solidFill>
              <a:schemeClr val="tx1">
                <a:lumMod val="50000"/>
                <a:lumOff val="50000"/>
              </a:schemeClr>
            </a:solidFill>
          </a:ln>
        </p:spPr>
        <p:txBody>
          <a:bodyPr>
            <a:normAutofit/>
          </a:bodyPr>
          <a:lstStyle/>
          <a:p>
            <a:pPr algn="ctr" eaLnBrk="1" fontAlgn="auto" hangingPunct="1">
              <a:spcAft>
                <a:spcPts val="0"/>
              </a:spcAft>
              <a:defRPr/>
            </a:pPr>
            <a:r>
              <a:rPr lang="es-ES_tradnl" sz="3200" b="1" dirty="0">
                <a:solidFill>
                  <a:schemeClr val="tx2">
                    <a:satMod val="130000"/>
                  </a:schemeClr>
                </a:solidFill>
              </a:rPr>
              <a:t>CRECIMIENTO ECONÓMICO</a:t>
            </a:r>
            <a:endParaRPr lang="es-ES" sz="1800" dirty="0">
              <a:solidFill>
                <a:schemeClr val="tx2">
                  <a:satMod val="130000"/>
                </a:schemeClr>
              </a:solidFill>
            </a:endParaRPr>
          </a:p>
        </p:txBody>
      </p:sp>
      <p:sp>
        <p:nvSpPr>
          <p:cNvPr id="3" name="2 Subtítulo">
            <a:extLst>
              <a:ext uri="{FF2B5EF4-FFF2-40B4-BE49-F238E27FC236}">
                <a16:creationId xmlns:a16="http://schemas.microsoft.com/office/drawing/2014/main" id="{CF569B37-346D-4487-9ABC-795902799A6B}"/>
              </a:ext>
            </a:extLst>
          </p:cNvPr>
          <p:cNvSpPr>
            <a:spLocks noGrp="1"/>
          </p:cNvSpPr>
          <p:nvPr>
            <p:ph type="subTitle" idx="1"/>
          </p:nvPr>
        </p:nvSpPr>
        <p:spPr>
          <a:xfrm>
            <a:off x="1042988" y="836613"/>
            <a:ext cx="8101012" cy="5735637"/>
          </a:xfrm>
        </p:spPr>
        <p:txBody>
          <a:bodyPr rtlCol="0">
            <a:noAutofit/>
          </a:bodyPr>
          <a:lstStyle/>
          <a:p>
            <a:pPr algn="just" eaLnBrk="1" fontAlgn="auto" hangingPunct="1">
              <a:spcAft>
                <a:spcPts val="0"/>
              </a:spcAft>
              <a:defRPr/>
            </a:pPr>
            <a:r>
              <a:rPr lang="es-MX" sz="2800" dirty="0"/>
              <a:t>Sin embargo, los resultados en términos de crecimiento del PIB, no han sido los esperados:</a:t>
            </a:r>
          </a:p>
          <a:p>
            <a:pPr algn="just" eaLnBrk="1" fontAlgn="auto" hangingPunct="1">
              <a:spcAft>
                <a:spcPts val="0"/>
              </a:spcAft>
              <a:defRPr/>
            </a:pPr>
            <a:endParaRPr lang="es-MX" sz="2800" dirty="0"/>
          </a:p>
          <a:p>
            <a:pPr algn="just" eaLnBrk="1" fontAlgn="auto" hangingPunct="1">
              <a:spcAft>
                <a:spcPts val="0"/>
              </a:spcAft>
              <a:buFont typeface="Arial" pitchFamily="34" charset="0"/>
              <a:buNone/>
              <a:defRPr/>
            </a:pPr>
            <a:endParaRPr lang="es-ES" sz="2800" dirty="0"/>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pic>
        <p:nvPicPr>
          <p:cNvPr id="2" name="Imagen 1">
            <a:extLst>
              <a:ext uri="{FF2B5EF4-FFF2-40B4-BE49-F238E27FC236}">
                <a16:creationId xmlns:a16="http://schemas.microsoft.com/office/drawing/2014/main" id="{5365E501-1F1A-4AC8-98A2-0323344F17C2}"/>
              </a:ext>
            </a:extLst>
          </p:cNvPr>
          <p:cNvPicPr>
            <a:picLocks noChangeAspect="1"/>
          </p:cNvPicPr>
          <p:nvPr/>
        </p:nvPicPr>
        <p:blipFill>
          <a:blip r:embed="rId3"/>
          <a:stretch>
            <a:fillRect/>
          </a:stretch>
        </p:blipFill>
        <p:spPr>
          <a:xfrm>
            <a:off x="1000125" y="1772817"/>
            <a:ext cx="8143875" cy="4791496"/>
          </a:xfrm>
          <a:prstGeom prst="rect">
            <a:avLst/>
          </a:prstGeom>
        </p:spPr>
      </p:pic>
    </p:spTree>
    <p:extLst>
      <p:ext uri="{BB962C8B-B14F-4D97-AF65-F5344CB8AC3E}">
        <p14:creationId xmlns:p14="http://schemas.microsoft.com/office/powerpoint/2010/main" val="410415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1"/>
            <a:ext cx="8143875" cy="548680"/>
          </a:xfrm>
          <a:solidFill>
            <a:schemeClr val="accent2">
              <a:lumMod val="60000"/>
              <a:lumOff val="40000"/>
            </a:schemeClr>
          </a:solidFill>
          <a:ln>
            <a:solidFill>
              <a:schemeClr val="tx1">
                <a:lumMod val="50000"/>
                <a:lumOff val="50000"/>
              </a:schemeClr>
            </a:solidFill>
          </a:ln>
        </p:spPr>
        <p:txBody>
          <a:bodyPr>
            <a:normAutofit fontScale="90000"/>
          </a:bodyPr>
          <a:lstStyle/>
          <a:p>
            <a:pPr algn="ctr" eaLnBrk="1" fontAlgn="auto" hangingPunct="1">
              <a:spcAft>
                <a:spcPts val="0"/>
              </a:spcAft>
              <a:defRPr/>
            </a:pPr>
            <a:br>
              <a:rPr lang="es-ES_tradnl" sz="2800" b="1" dirty="0">
                <a:solidFill>
                  <a:schemeClr val="tx2">
                    <a:satMod val="130000"/>
                  </a:schemeClr>
                </a:solidFill>
              </a:rPr>
            </a:br>
            <a:br>
              <a:rPr lang="es-ES_tradnl" sz="2800" b="1" dirty="0">
                <a:solidFill>
                  <a:schemeClr val="tx2">
                    <a:satMod val="130000"/>
                  </a:schemeClr>
                </a:solidFill>
              </a:rPr>
            </a:br>
            <a:br>
              <a:rPr lang="es-ES_tradnl" sz="2800" b="1" dirty="0">
                <a:solidFill>
                  <a:schemeClr val="tx2">
                    <a:satMod val="130000"/>
                  </a:schemeClr>
                </a:solidFill>
              </a:rPr>
            </a:br>
            <a:r>
              <a:rPr lang="es-ES_tradnl" sz="2800" b="1" dirty="0">
                <a:solidFill>
                  <a:schemeClr val="tx2">
                    <a:satMod val="130000"/>
                  </a:schemeClr>
                </a:solidFill>
              </a:rPr>
              <a:t>CRECIMIENTO ECONÓMICO</a:t>
            </a:r>
            <a:endParaRPr lang="es-ES" sz="1800" dirty="0">
              <a:solidFill>
                <a:schemeClr val="tx2">
                  <a:satMod val="130000"/>
                </a:schemeClr>
              </a:solidFill>
            </a:endParaRPr>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pic>
        <p:nvPicPr>
          <p:cNvPr id="2" name="Imagen 1">
            <a:extLst>
              <a:ext uri="{FF2B5EF4-FFF2-40B4-BE49-F238E27FC236}">
                <a16:creationId xmlns:a16="http://schemas.microsoft.com/office/drawing/2014/main" id="{77CAB691-9465-4B18-B44C-33C020612DC8}"/>
              </a:ext>
            </a:extLst>
          </p:cNvPr>
          <p:cNvPicPr>
            <a:picLocks noChangeAspect="1"/>
          </p:cNvPicPr>
          <p:nvPr/>
        </p:nvPicPr>
        <p:blipFill>
          <a:blip r:embed="rId3"/>
          <a:stretch>
            <a:fillRect/>
          </a:stretch>
        </p:blipFill>
        <p:spPr>
          <a:xfrm>
            <a:off x="955003" y="2457368"/>
            <a:ext cx="8143875" cy="2942794"/>
          </a:xfrm>
          <a:prstGeom prst="rect">
            <a:avLst/>
          </a:prstGeom>
        </p:spPr>
      </p:pic>
      <p:sp>
        <p:nvSpPr>
          <p:cNvPr id="3" name="CuadroTexto 2">
            <a:extLst>
              <a:ext uri="{FF2B5EF4-FFF2-40B4-BE49-F238E27FC236}">
                <a16:creationId xmlns:a16="http://schemas.microsoft.com/office/drawing/2014/main" id="{B0033AD8-9C57-4576-82C8-989167637BF6}"/>
              </a:ext>
            </a:extLst>
          </p:cNvPr>
          <p:cNvSpPr txBox="1"/>
          <p:nvPr/>
        </p:nvSpPr>
        <p:spPr>
          <a:xfrm>
            <a:off x="1030499" y="746452"/>
            <a:ext cx="7501941" cy="1384995"/>
          </a:xfrm>
          <a:prstGeom prst="rect">
            <a:avLst/>
          </a:prstGeom>
          <a:noFill/>
        </p:spPr>
        <p:txBody>
          <a:bodyPr wrap="square" rtlCol="0">
            <a:spAutoFit/>
          </a:bodyPr>
          <a:lstStyle/>
          <a:p>
            <a:pPr algn="just"/>
            <a:r>
              <a:rPr lang="es-MX" sz="2800" dirty="0"/>
              <a:t>El crecimiento promedio de la actividad económica en los últimos 23 años alcanza el 2.5% del PIB</a:t>
            </a:r>
          </a:p>
        </p:txBody>
      </p:sp>
    </p:spTree>
    <p:extLst>
      <p:ext uri="{BB962C8B-B14F-4D97-AF65-F5344CB8AC3E}">
        <p14:creationId xmlns:p14="http://schemas.microsoft.com/office/powerpoint/2010/main" val="796493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550863"/>
          </a:xfrm>
          <a:solidFill>
            <a:schemeClr val="accent2">
              <a:lumMod val="60000"/>
              <a:lumOff val="40000"/>
            </a:schemeClr>
          </a:solidFill>
          <a:ln>
            <a:solidFill>
              <a:schemeClr val="tx1">
                <a:lumMod val="50000"/>
                <a:lumOff val="50000"/>
              </a:schemeClr>
            </a:solidFill>
          </a:ln>
        </p:spPr>
        <p:txBody>
          <a:bodyPr>
            <a:normAutofit/>
          </a:bodyPr>
          <a:lstStyle/>
          <a:p>
            <a:pPr algn="ctr" eaLnBrk="1" fontAlgn="auto" hangingPunct="1">
              <a:spcAft>
                <a:spcPts val="0"/>
              </a:spcAft>
              <a:defRPr/>
            </a:pPr>
            <a:r>
              <a:rPr lang="es-ES_tradnl" sz="2800" b="1" dirty="0">
                <a:solidFill>
                  <a:schemeClr val="tx2">
                    <a:satMod val="130000"/>
                  </a:schemeClr>
                </a:solidFill>
              </a:rPr>
              <a:t>POLÍTICA FISCAL</a:t>
            </a:r>
            <a:endParaRPr lang="es-ES" sz="1800" dirty="0">
              <a:solidFill>
                <a:schemeClr val="tx2">
                  <a:satMod val="130000"/>
                </a:schemeClr>
              </a:solidFill>
            </a:endParaRPr>
          </a:p>
        </p:txBody>
      </p:sp>
      <p:sp>
        <p:nvSpPr>
          <p:cNvPr id="3" name="2 Subtítulo">
            <a:extLst>
              <a:ext uri="{FF2B5EF4-FFF2-40B4-BE49-F238E27FC236}">
                <a16:creationId xmlns:a16="http://schemas.microsoft.com/office/drawing/2014/main" id="{CF569B37-346D-4487-9ABC-795902799A6B}"/>
              </a:ext>
            </a:extLst>
          </p:cNvPr>
          <p:cNvSpPr>
            <a:spLocks noGrp="1"/>
          </p:cNvSpPr>
          <p:nvPr>
            <p:ph type="subTitle" idx="1"/>
          </p:nvPr>
        </p:nvSpPr>
        <p:spPr>
          <a:xfrm>
            <a:off x="1042988" y="836613"/>
            <a:ext cx="8101012" cy="5735637"/>
          </a:xfrm>
        </p:spPr>
        <p:txBody>
          <a:bodyPr rtlCol="0">
            <a:noAutofit/>
          </a:bodyPr>
          <a:lstStyle/>
          <a:p>
            <a:pPr algn="just" eaLnBrk="1" fontAlgn="auto" hangingPunct="1">
              <a:spcAft>
                <a:spcPts val="0"/>
              </a:spcAft>
              <a:defRPr/>
            </a:pPr>
            <a:endParaRPr lang="es-MX" sz="2800" dirty="0"/>
          </a:p>
          <a:p>
            <a:pPr algn="just" eaLnBrk="1" fontAlgn="auto" hangingPunct="1">
              <a:spcAft>
                <a:spcPts val="0"/>
              </a:spcAft>
              <a:defRPr/>
            </a:pPr>
            <a:r>
              <a:rPr lang="es-MX" sz="2800" dirty="0"/>
              <a:t>La política fiscal restrictiva ha formado parte del cambio de modelo de desarrollo en donde se privilegia al mercado en detrimento de la participación del Estado en la economía. </a:t>
            </a:r>
          </a:p>
          <a:p>
            <a:pPr algn="just" eaLnBrk="1" fontAlgn="auto" hangingPunct="1">
              <a:spcAft>
                <a:spcPts val="0"/>
              </a:spcAft>
              <a:defRPr/>
            </a:pPr>
            <a:endParaRPr lang="es-MX" sz="2800" dirty="0"/>
          </a:p>
          <a:p>
            <a:pPr algn="just" eaLnBrk="1" fontAlgn="auto" hangingPunct="1">
              <a:spcAft>
                <a:spcPts val="0"/>
              </a:spcAft>
              <a:defRPr/>
            </a:pPr>
            <a:r>
              <a:rPr lang="es-MX" sz="2800" dirty="0"/>
              <a:t>La Reforma Hacendaria ha continuado con esta política fiscal, mediante el manejo del déficit fiscal y de la deuda en niveles que considerarían manejables.</a:t>
            </a:r>
            <a:endParaRPr lang="es-ES" sz="2800" dirty="0"/>
          </a:p>
          <a:p>
            <a:pPr algn="just" eaLnBrk="1" fontAlgn="auto" hangingPunct="1">
              <a:spcAft>
                <a:spcPts val="0"/>
              </a:spcAft>
              <a:buFont typeface="Arial" pitchFamily="34" charset="0"/>
              <a:buNone/>
              <a:defRPr/>
            </a:pPr>
            <a:endParaRPr lang="es-ES" sz="2800" dirty="0"/>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765175"/>
          </a:xfrm>
          <a:solidFill>
            <a:schemeClr val="accent2">
              <a:lumMod val="60000"/>
              <a:lumOff val="40000"/>
            </a:schemeClr>
          </a:solidFill>
          <a:ln>
            <a:solidFill>
              <a:schemeClr val="tx1">
                <a:lumMod val="50000"/>
                <a:lumOff val="50000"/>
              </a:schemeClr>
            </a:solidFill>
          </a:ln>
        </p:spPr>
        <p:txBody>
          <a:bodyPr>
            <a:normAutofit fontScale="90000"/>
          </a:bodyPr>
          <a:lstStyle/>
          <a:p>
            <a:pPr algn="ctr" eaLnBrk="1" fontAlgn="auto" hangingPunct="1">
              <a:spcAft>
                <a:spcPts val="0"/>
              </a:spcAft>
              <a:defRPr/>
            </a:pPr>
            <a:r>
              <a:rPr lang="es-ES_tradnl" sz="2800" b="1" dirty="0">
                <a:solidFill>
                  <a:schemeClr val="tx2">
                    <a:satMod val="130000"/>
                  </a:schemeClr>
                </a:solidFill>
              </a:rPr>
              <a:t>POLÍTICA FISCAL</a:t>
            </a:r>
            <a:br>
              <a:rPr lang="es-ES_tradnl" sz="1800" b="1" dirty="0">
                <a:solidFill>
                  <a:schemeClr val="tx2">
                    <a:satMod val="130000"/>
                  </a:schemeClr>
                </a:solidFill>
              </a:rPr>
            </a:br>
            <a:endParaRPr lang="es-ES" sz="1800" dirty="0">
              <a:solidFill>
                <a:schemeClr val="tx2">
                  <a:satMod val="130000"/>
                </a:schemeClr>
              </a:solidFill>
            </a:endParaRPr>
          </a:p>
        </p:txBody>
      </p:sp>
      <p:sp>
        <p:nvSpPr>
          <p:cNvPr id="3" name="2 Subtítulo">
            <a:extLst>
              <a:ext uri="{FF2B5EF4-FFF2-40B4-BE49-F238E27FC236}">
                <a16:creationId xmlns:a16="http://schemas.microsoft.com/office/drawing/2014/main" id="{CF569B37-346D-4487-9ABC-795902799A6B}"/>
              </a:ext>
            </a:extLst>
          </p:cNvPr>
          <p:cNvSpPr>
            <a:spLocks noGrp="1"/>
          </p:cNvSpPr>
          <p:nvPr>
            <p:ph type="subTitle" idx="1"/>
          </p:nvPr>
        </p:nvSpPr>
        <p:spPr>
          <a:xfrm>
            <a:off x="1042988" y="836613"/>
            <a:ext cx="8101012" cy="5735637"/>
          </a:xfrm>
        </p:spPr>
        <p:txBody>
          <a:bodyPr rtlCol="0">
            <a:noAutofit/>
          </a:bodyPr>
          <a:lstStyle/>
          <a:p>
            <a:pPr algn="just" eaLnBrk="1" fontAlgn="auto" hangingPunct="1">
              <a:spcAft>
                <a:spcPts val="0"/>
              </a:spcAft>
              <a:defRPr/>
            </a:pPr>
            <a:endParaRPr lang="es-MX" sz="2800" dirty="0"/>
          </a:p>
          <a:p>
            <a:pPr algn="just" eaLnBrk="1" fontAlgn="auto" hangingPunct="1">
              <a:spcAft>
                <a:spcPts val="0"/>
              </a:spcAft>
              <a:defRPr/>
            </a:pPr>
            <a:r>
              <a:rPr lang="es-MX" sz="2800" dirty="0"/>
              <a:t>La disciplina fiscal ha sido la constante,  y se ha reafirmado mediante la regla del presupuesto equilibrado que esta en la Ley Federal de Presupuesto y Responsabilidad Hacendaria (LFPRH).</a:t>
            </a:r>
          </a:p>
          <a:p>
            <a:pPr algn="just" eaLnBrk="1" fontAlgn="auto" hangingPunct="1">
              <a:spcAft>
                <a:spcPts val="0"/>
              </a:spcAft>
              <a:defRPr/>
            </a:pPr>
            <a:endParaRPr lang="es-MX" sz="2800" dirty="0"/>
          </a:p>
          <a:p>
            <a:pPr algn="just" eaLnBrk="1" fontAlgn="auto" hangingPunct="1">
              <a:spcAft>
                <a:spcPts val="0"/>
              </a:spcAft>
              <a:defRPr/>
            </a:pPr>
            <a:r>
              <a:rPr lang="es-MX" sz="2800" dirty="0"/>
              <a:t>En la misma se diseñan mecanismos para reducir el gasto frente a propuestas de expansión del presupuesto, y en condiciones de aumento de los ingresos petroleros se crean fondos de estabilización.</a:t>
            </a:r>
          </a:p>
          <a:p>
            <a:pPr algn="just" eaLnBrk="1" fontAlgn="auto" hangingPunct="1">
              <a:spcAft>
                <a:spcPts val="0"/>
              </a:spcAft>
              <a:defRPr/>
            </a:pPr>
            <a:endParaRPr lang="es-MX" sz="1800" dirty="0"/>
          </a:p>
          <a:p>
            <a:pPr algn="just" eaLnBrk="1" fontAlgn="auto" hangingPunct="1">
              <a:spcAft>
                <a:spcPts val="0"/>
              </a:spcAft>
              <a:defRPr/>
            </a:pPr>
            <a:endParaRPr lang="es-MX" sz="1800" dirty="0"/>
          </a:p>
          <a:p>
            <a:pPr algn="just" eaLnBrk="1" fontAlgn="auto" hangingPunct="1">
              <a:spcAft>
                <a:spcPts val="0"/>
              </a:spcAft>
              <a:defRPr/>
            </a:pPr>
            <a:endParaRPr lang="es-MX" sz="1800" dirty="0"/>
          </a:p>
          <a:p>
            <a:pPr algn="just" eaLnBrk="1" fontAlgn="auto" hangingPunct="1">
              <a:spcAft>
                <a:spcPts val="0"/>
              </a:spcAft>
              <a:defRPr/>
            </a:pPr>
            <a:endParaRPr lang="es-MX" sz="1800" dirty="0"/>
          </a:p>
          <a:p>
            <a:pPr algn="just" eaLnBrk="1" fontAlgn="auto" hangingPunct="1">
              <a:spcAft>
                <a:spcPts val="0"/>
              </a:spcAft>
              <a:defRPr/>
            </a:pPr>
            <a:r>
              <a:rPr lang="es-MX" sz="1800" dirty="0"/>
              <a:t>  </a:t>
            </a:r>
          </a:p>
          <a:p>
            <a:pPr algn="just" eaLnBrk="1" fontAlgn="auto" hangingPunct="1">
              <a:spcAft>
                <a:spcPts val="0"/>
              </a:spcAft>
              <a:defRPr/>
            </a:pPr>
            <a:endParaRPr lang="es-MX" sz="1800" dirty="0"/>
          </a:p>
          <a:p>
            <a:pPr algn="just" eaLnBrk="1" fontAlgn="auto" hangingPunct="1">
              <a:spcAft>
                <a:spcPts val="0"/>
              </a:spcAft>
              <a:buFont typeface="Arial" pitchFamily="34" charset="0"/>
              <a:buNone/>
              <a:defRPr/>
            </a:pPr>
            <a:endParaRPr lang="es-ES" sz="1800" dirty="0"/>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spTree>
    <p:extLst>
      <p:ext uri="{BB962C8B-B14F-4D97-AF65-F5344CB8AC3E}">
        <p14:creationId xmlns:p14="http://schemas.microsoft.com/office/powerpoint/2010/main" val="3712400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550863"/>
          </a:xfrm>
          <a:solidFill>
            <a:schemeClr val="accent2">
              <a:lumMod val="60000"/>
              <a:lumOff val="40000"/>
            </a:schemeClr>
          </a:solidFill>
          <a:ln>
            <a:solidFill>
              <a:schemeClr val="tx1">
                <a:lumMod val="50000"/>
                <a:lumOff val="50000"/>
              </a:schemeClr>
            </a:solidFill>
          </a:ln>
        </p:spPr>
        <p:txBody>
          <a:bodyPr>
            <a:normAutofit/>
          </a:bodyPr>
          <a:lstStyle/>
          <a:p>
            <a:pPr algn="ctr" eaLnBrk="1" fontAlgn="auto" hangingPunct="1">
              <a:spcAft>
                <a:spcPts val="0"/>
              </a:spcAft>
              <a:defRPr/>
            </a:pPr>
            <a:r>
              <a:rPr lang="es-ES_tradnl" sz="2800" b="1" dirty="0">
                <a:solidFill>
                  <a:schemeClr val="tx2">
                    <a:satMod val="130000"/>
                  </a:schemeClr>
                </a:solidFill>
              </a:rPr>
              <a:t>POLÍTICA FISCAL</a:t>
            </a:r>
            <a:endParaRPr lang="es-ES" sz="1800" dirty="0">
              <a:solidFill>
                <a:schemeClr val="tx2">
                  <a:satMod val="130000"/>
                </a:schemeClr>
              </a:solidFill>
            </a:endParaRPr>
          </a:p>
        </p:txBody>
      </p:sp>
      <p:sp>
        <p:nvSpPr>
          <p:cNvPr id="3" name="2 Subtítulo">
            <a:extLst>
              <a:ext uri="{FF2B5EF4-FFF2-40B4-BE49-F238E27FC236}">
                <a16:creationId xmlns:a16="http://schemas.microsoft.com/office/drawing/2014/main" id="{CF569B37-346D-4487-9ABC-795902799A6B}"/>
              </a:ext>
            </a:extLst>
          </p:cNvPr>
          <p:cNvSpPr>
            <a:spLocks noGrp="1"/>
          </p:cNvSpPr>
          <p:nvPr>
            <p:ph type="subTitle" idx="1"/>
          </p:nvPr>
        </p:nvSpPr>
        <p:spPr>
          <a:xfrm>
            <a:off x="1042988" y="670282"/>
            <a:ext cx="8101012" cy="5735637"/>
          </a:xfrm>
        </p:spPr>
        <p:txBody>
          <a:bodyPr rtlCol="0">
            <a:noAutofit/>
          </a:bodyPr>
          <a:lstStyle/>
          <a:p>
            <a:pPr algn="just" eaLnBrk="1" fontAlgn="auto" hangingPunct="1">
              <a:spcAft>
                <a:spcPts val="0"/>
              </a:spcAft>
              <a:defRPr/>
            </a:pPr>
            <a:endParaRPr lang="es-MX" sz="1800" dirty="0"/>
          </a:p>
          <a:p>
            <a:pPr algn="just" eaLnBrk="1" fontAlgn="auto" hangingPunct="1">
              <a:spcAft>
                <a:spcPts val="0"/>
              </a:spcAft>
              <a:defRPr/>
            </a:pPr>
            <a:r>
              <a:rPr lang="es-MX" sz="3200" dirty="0"/>
              <a:t>Sin embargo los fondo se destinan al gasto no programable, es decir, participaciones, costo financiero, a los adeudos de ejercicios fiscales anteriores y también a reponer la caída en la Recaudación Federal Participable. </a:t>
            </a:r>
          </a:p>
          <a:p>
            <a:pPr algn="just" eaLnBrk="1" fontAlgn="auto" hangingPunct="1">
              <a:spcAft>
                <a:spcPts val="0"/>
              </a:spcAft>
              <a:defRPr/>
            </a:pPr>
            <a:endParaRPr lang="es-MX" sz="3200" dirty="0"/>
          </a:p>
          <a:p>
            <a:pPr algn="just" eaLnBrk="1" fontAlgn="auto" hangingPunct="1">
              <a:spcAft>
                <a:spcPts val="0"/>
              </a:spcAft>
              <a:defRPr/>
            </a:pPr>
            <a:r>
              <a:rPr lang="es-MX" sz="3200" dirty="0"/>
              <a:t>Al destinarlos al pago de deudas e intereses refuerza el carácter restrictivo de eventuales ingresos para tener una política fiscal activa y lograr contrarrestar los efectos negativos del ciclo económico en la economía mexicana.</a:t>
            </a:r>
            <a:endParaRPr lang="es-ES" sz="1800" dirty="0"/>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spTree>
    <p:extLst>
      <p:ext uri="{BB962C8B-B14F-4D97-AF65-F5344CB8AC3E}">
        <p14:creationId xmlns:p14="http://schemas.microsoft.com/office/powerpoint/2010/main" val="32404825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1F1D7E0A-B92B-4B47-9334-D4FBEAF35796}"/>
              </a:ext>
            </a:extLst>
          </p:cNvPr>
          <p:cNvSpPr>
            <a:spLocks noGrp="1"/>
          </p:cNvSpPr>
          <p:nvPr>
            <p:ph type="ctrTitle"/>
          </p:nvPr>
        </p:nvSpPr>
        <p:spPr>
          <a:xfrm>
            <a:off x="1000125" y="0"/>
            <a:ext cx="8143875" cy="765175"/>
          </a:xfrm>
          <a:solidFill>
            <a:schemeClr val="accent2">
              <a:lumMod val="60000"/>
              <a:lumOff val="40000"/>
            </a:schemeClr>
          </a:solidFill>
          <a:ln>
            <a:solidFill>
              <a:schemeClr val="tx1">
                <a:lumMod val="50000"/>
                <a:lumOff val="50000"/>
              </a:schemeClr>
            </a:solidFill>
          </a:ln>
        </p:spPr>
        <p:txBody>
          <a:bodyPr>
            <a:normAutofit fontScale="90000"/>
          </a:bodyPr>
          <a:lstStyle/>
          <a:p>
            <a:pPr algn="ctr" eaLnBrk="1" fontAlgn="auto" hangingPunct="1">
              <a:spcAft>
                <a:spcPts val="0"/>
              </a:spcAft>
              <a:defRPr/>
            </a:pPr>
            <a:r>
              <a:rPr lang="es-ES_tradnl" sz="2800" b="1" dirty="0">
                <a:solidFill>
                  <a:schemeClr val="tx2">
                    <a:satMod val="130000"/>
                  </a:schemeClr>
                </a:solidFill>
              </a:rPr>
              <a:t>POLÍTICA FISCAL</a:t>
            </a:r>
            <a:br>
              <a:rPr lang="es-ES_tradnl" sz="1800" b="1" dirty="0">
                <a:solidFill>
                  <a:schemeClr val="tx2">
                    <a:satMod val="130000"/>
                  </a:schemeClr>
                </a:solidFill>
              </a:rPr>
            </a:br>
            <a:endParaRPr lang="es-ES" sz="1800" dirty="0">
              <a:solidFill>
                <a:schemeClr val="tx2">
                  <a:satMod val="130000"/>
                </a:schemeClr>
              </a:solidFill>
            </a:endParaRPr>
          </a:p>
        </p:txBody>
      </p:sp>
      <p:sp>
        <p:nvSpPr>
          <p:cNvPr id="7" name="6 CuadroTexto">
            <a:extLst>
              <a:ext uri="{FF2B5EF4-FFF2-40B4-BE49-F238E27FC236}">
                <a16:creationId xmlns:a16="http://schemas.microsoft.com/office/drawing/2014/main" id="{88653EF8-709F-4A13-895A-3CE7AA1D1C6D}"/>
              </a:ext>
            </a:extLst>
          </p:cNvPr>
          <p:cNvSpPr txBox="1"/>
          <p:nvPr/>
        </p:nvSpPr>
        <p:spPr>
          <a:xfrm>
            <a:off x="0" y="6581775"/>
            <a:ext cx="2500313" cy="284163"/>
          </a:xfrm>
          <a:prstGeom prst="rect">
            <a:avLst/>
          </a:prstGeom>
          <a:solidFill>
            <a:schemeClr val="accent2">
              <a:lumMod val="60000"/>
              <a:lumOff val="40000"/>
            </a:schemeClr>
          </a:solidFill>
          <a:ln>
            <a:solidFill>
              <a:schemeClr val="accent2">
                <a:lumMod val="50000"/>
              </a:schemeClr>
            </a:solidFill>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s-ES" sz="1200" b="1" dirty="0"/>
              <a:t>Política Fiscal</a:t>
            </a:r>
            <a:endParaRPr lang="es-ES" sz="1200" dirty="0"/>
          </a:p>
        </p:txBody>
      </p:sp>
      <p:sp>
        <p:nvSpPr>
          <p:cNvPr id="8" name="Rectangle 18">
            <a:extLst>
              <a:ext uri="{FF2B5EF4-FFF2-40B4-BE49-F238E27FC236}">
                <a16:creationId xmlns:a16="http://schemas.microsoft.com/office/drawing/2014/main" id="{493795FA-2BF3-4337-9BDF-D605BDB29028}"/>
              </a:ext>
            </a:extLst>
          </p:cNvPr>
          <p:cNvSpPr>
            <a:spLocks noChangeArrowheads="1"/>
          </p:cNvSpPr>
          <p:nvPr/>
        </p:nvSpPr>
        <p:spPr bwMode="auto">
          <a:xfrm>
            <a:off x="2500313" y="6572250"/>
            <a:ext cx="6643687" cy="285750"/>
          </a:xfrm>
          <a:prstGeom prst="rect">
            <a:avLst/>
          </a:prstGeom>
          <a:solidFill>
            <a:srgbClr val="969696"/>
          </a:solidFill>
          <a:ln w="9525">
            <a:solidFill>
              <a:schemeClr val="tx1">
                <a:lumMod val="50000"/>
                <a:lumOff val="50000"/>
              </a:schemeClr>
            </a:solidFill>
            <a:miter lim="800000"/>
            <a:headEnd/>
            <a:tailEnd/>
          </a:ln>
        </p:spPr>
        <p:txBody>
          <a:bodyPr wrap="none" anchor="ctr"/>
          <a:lstStyle/>
          <a:p>
            <a:pPr>
              <a:defRPr/>
            </a:pPr>
            <a:endParaRPr lang="es-ES">
              <a:latin typeface="Arial" charset="0"/>
            </a:endParaRPr>
          </a:p>
        </p:txBody>
      </p:sp>
      <p:sp>
        <p:nvSpPr>
          <p:cNvPr id="4" name="Rectángulo 3">
            <a:extLst>
              <a:ext uri="{FF2B5EF4-FFF2-40B4-BE49-F238E27FC236}">
                <a16:creationId xmlns:a16="http://schemas.microsoft.com/office/drawing/2014/main" id="{B0183296-705E-4288-9A0E-8EF265A50FE6}"/>
              </a:ext>
            </a:extLst>
          </p:cNvPr>
          <p:cNvSpPr/>
          <p:nvPr/>
        </p:nvSpPr>
        <p:spPr>
          <a:xfrm>
            <a:off x="1000125" y="765175"/>
            <a:ext cx="8143875" cy="5632311"/>
          </a:xfrm>
          <a:prstGeom prst="rect">
            <a:avLst/>
          </a:prstGeom>
        </p:spPr>
        <p:txBody>
          <a:bodyPr wrap="square">
            <a:spAutoFit/>
          </a:bodyPr>
          <a:lstStyle/>
          <a:p>
            <a:pPr algn="just"/>
            <a:r>
              <a:rPr lang="es-MX" sz="2400" dirty="0"/>
              <a:t>Adicionalmente se incorporó el concepto de Gasto corriente estructural el cual se define excluyendo el costo financiero, participaciones a las entidades federativas y municipios y demarcaciones territoriales del DF, ADEFAS, combustibles utilizados para la generación de electricidad, pago de pensiones y jubilaciones del sector público, y la inversión física y financiera directa de la </a:t>
            </a:r>
            <a:r>
              <a:rPr lang="es-MX" sz="2400" dirty="0" err="1"/>
              <a:t>Admon</a:t>
            </a:r>
            <a:r>
              <a:rPr lang="es-MX" sz="2400" dirty="0"/>
              <a:t>. Pública Federal.</a:t>
            </a:r>
          </a:p>
          <a:p>
            <a:pPr algn="just"/>
            <a:endParaRPr lang="es-MX" sz="2400" dirty="0"/>
          </a:p>
          <a:p>
            <a:pPr algn="just"/>
            <a:r>
              <a:rPr lang="es-MX" sz="2400" dirty="0"/>
              <a:t>Este tipo de clasificación del gasto puede expandirse excepcionalmente y deberá ser justificado, situación que si bien reconoce la necesidad de aumentar el gasto bajo condiciones difíciles solo es en un momento en el tiempo, no es un instrumento para promover una política fiscal activa. Lo cual acentúa su carácter restrictivo.</a:t>
            </a:r>
          </a:p>
        </p:txBody>
      </p:sp>
    </p:spTree>
    <p:extLst>
      <p:ext uri="{BB962C8B-B14F-4D97-AF65-F5344CB8AC3E}">
        <p14:creationId xmlns:p14="http://schemas.microsoft.com/office/powerpoint/2010/main" val="6846789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1515</TotalTime>
  <Words>982</Words>
  <Application>Microsoft Office PowerPoint</Application>
  <PresentationFormat>Presentación en pantalla (4:3)</PresentationFormat>
  <Paragraphs>111</Paragraphs>
  <Slides>17</Slides>
  <Notes>17</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17</vt:i4>
      </vt:variant>
    </vt:vector>
  </HeadingPairs>
  <TitlesOfParts>
    <vt:vector size="24" baseType="lpstr">
      <vt:lpstr>Arial</vt:lpstr>
      <vt:lpstr>Calibri</vt:lpstr>
      <vt:lpstr>Gill Sans MT</vt:lpstr>
      <vt:lpstr>Verdana</vt:lpstr>
      <vt:lpstr>Wingdings</vt:lpstr>
      <vt:lpstr>Wingdings 2</vt:lpstr>
      <vt:lpstr>Solsticio</vt:lpstr>
      <vt:lpstr>  BALANCE DE LA REFORMAS ESTRUCTURALES: POLITICA FISCAL Y DEUDA PÚBLICA  </vt:lpstr>
      <vt:lpstr>REFORMA HACENDARIA </vt:lpstr>
      <vt:lpstr>REFORMA HACENDARIA</vt:lpstr>
      <vt:lpstr>CRECIMIENTO ECONÓMICO</vt:lpstr>
      <vt:lpstr>   CRECIMIENTO ECONÓMICO</vt:lpstr>
      <vt:lpstr>POLÍTICA FISCAL</vt:lpstr>
      <vt:lpstr>POLÍTICA FISCAL </vt:lpstr>
      <vt:lpstr>POLÍTICA FISCAL</vt:lpstr>
      <vt:lpstr>POLÍTICA FISCAL </vt:lpstr>
      <vt:lpstr>POLÍTICA FISCAL </vt:lpstr>
      <vt:lpstr>POLÍTICA FISCAL</vt:lpstr>
      <vt:lpstr>DEUDA PÚBLICA</vt:lpstr>
      <vt:lpstr>DEUDA PÚBLICA </vt:lpstr>
      <vt:lpstr>DEUDA PÚBLICA </vt:lpstr>
      <vt:lpstr>REFORMA HACENDARIA </vt:lpstr>
      <vt:lpstr>REFORMA HACENDARIA </vt:lpstr>
      <vt:lpstr> </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c:creator>
  <cp:lastModifiedBy>Halo</cp:lastModifiedBy>
  <cp:revision>138</cp:revision>
  <dcterms:created xsi:type="dcterms:W3CDTF">2011-07-05T14:08:21Z</dcterms:created>
  <dcterms:modified xsi:type="dcterms:W3CDTF">2018-08-08T07:05:25Z</dcterms:modified>
</cp:coreProperties>
</file>