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2" r:id="rId1"/>
    <p:sldMasterId id="2147483663" r:id="rId2"/>
  </p:sldMasterIdLst>
  <p:notesMasterIdLst>
    <p:notesMasterId r:id="rId30"/>
  </p:notesMasterIdLst>
  <p:sldIdLst>
    <p:sldId id="278" r:id="rId3"/>
    <p:sldId id="341" r:id="rId4"/>
    <p:sldId id="342" r:id="rId5"/>
    <p:sldId id="328" r:id="rId6"/>
    <p:sldId id="289" r:id="rId7"/>
    <p:sldId id="325" r:id="rId8"/>
    <p:sldId id="299" r:id="rId9"/>
    <p:sldId id="300" r:id="rId10"/>
    <p:sldId id="329" r:id="rId11"/>
    <p:sldId id="333" r:id="rId12"/>
    <p:sldId id="337" r:id="rId13"/>
    <p:sldId id="336" r:id="rId14"/>
    <p:sldId id="340" r:id="rId15"/>
    <p:sldId id="332" r:id="rId16"/>
    <p:sldId id="303" r:id="rId17"/>
    <p:sldId id="334" r:id="rId18"/>
    <p:sldId id="290" r:id="rId19"/>
    <p:sldId id="330" r:id="rId20"/>
    <p:sldId id="314" r:id="rId21"/>
    <p:sldId id="316" r:id="rId22"/>
    <p:sldId id="317" r:id="rId23"/>
    <p:sldId id="315" r:id="rId24"/>
    <p:sldId id="338" r:id="rId25"/>
    <p:sldId id="321" r:id="rId26"/>
    <p:sldId id="322" r:id="rId27"/>
    <p:sldId id="324" r:id="rId28"/>
    <p:sldId id="339" r:id="rId2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RNANDEZ Monserrat" initials="HM"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88398"/>
  </p:normalViewPr>
  <p:slideViewPr>
    <p:cSldViewPr snapToGrid="0">
      <p:cViewPr>
        <p:scale>
          <a:sx n="73" d="100"/>
          <a:sy n="73" d="100"/>
        </p:scale>
        <p:origin x="1042" y="67"/>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38287F-72E7-E94C-A580-7739DBB7C351}" type="doc">
      <dgm:prSet loTypeId="urn:microsoft.com/office/officeart/2005/8/layout/vProcess5" loCatId="" qsTypeId="urn:microsoft.com/office/officeart/2005/8/quickstyle/simple4" qsCatId="simple" csTypeId="urn:microsoft.com/office/officeart/2005/8/colors/accent1_2" csCatId="accent1" phldr="1"/>
      <dgm:spPr/>
      <dgm:t>
        <a:bodyPr/>
        <a:lstStyle/>
        <a:p>
          <a:endParaRPr lang="en-US"/>
        </a:p>
      </dgm:t>
    </dgm:pt>
    <dgm:pt modelId="{189DA51B-B217-A240-A0E8-9AEEC76FE9EA}">
      <dgm:prSet phldrT="[Text]"/>
      <dgm:spPr/>
      <dgm:t>
        <a:bodyPr/>
        <a:lstStyle/>
        <a:p>
          <a:r>
            <a:rPr lang="en-US" dirty="0"/>
            <a:t>FASE 1</a:t>
          </a:r>
        </a:p>
        <a:p>
          <a:r>
            <a:rPr lang="en-US" dirty="0" err="1"/>
            <a:t>Reclutamiento</a:t>
          </a:r>
          <a:endParaRPr lang="en-US" dirty="0"/>
        </a:p>
        <a:p>
          <a:r>
            <a:rPr lang="en-US" dirty="0" err="1"/>
            <a:t>Selección</a:t>
          </a:r>
          <a:endParaRPr lang="en-US" dirty="0"/>
        </a:p>
      </dgm:t>
    </dgm:pt>
    <dgm:pt modelId="{583950B7-DA4C-714B-8FE4-8DA3CE777271}" type="parTrans" cxnId="{BB7EE1C3-2816-7644-8698-D4DAE1B1AD98}">
      <dgm:prSet/>
      <dgm:spPr/>
      <dgm:t>
        <a:bodyPr/>
        <a:lstStyle/>
        <a:p>
          <a:endParaRPr lang="en-US"/>
        </a:p>
      </dgm:t>
    </dgm:pt>
    <dgm:pt modelId="{053FDF6A-069B-9B4A-8530-34C3D2ED1827}" type="sibTrans" cxnId="{BB7EE1C3-2816-7644-8698-D4DAE1B1AD98}">
      <dgm:prSet/>
      <dgm:spPr/>
      <dgm:t>
        <a:bodyPr/>
        <a:lstStyle/>
        <a:p>
          <a:endParaRPr lang="en-US"/>
        </a:p>
      </dgm:t>
    </dgm:pt>
    <dgm:pt modelId="{5B26F200-DD24-E443-9ACE-EBD663D76BB8}">
      <dgm:prSet/>
      <dgm:spPr/>
      <dgm:t>
        <a:bodyPr/>
        <a:lstStyle/>
        <a:p>
          <a:r>
            <a:rPr lang="en-US"/>
            <a:t>FASE 2</a:t>
          </a:r>
          <a:endParaRPr lang="en-US" dirty="0"/>
        </a:p>
      </dgm:t>
    </dgm:pt>
    <dgm:pt modelId="{CFC6CDBC-873E-FB49-9C1C-9020307B7E8B}" type="parTrans" cxnId="{49218B06-69BB-8D42-A80B-CF8BCA62D341}">
      <dgm:prSet/>
      <dgm:spPr/>
      <dgm:t>
        <a:bodyPr/>
        <a:lstStyle/>
        <a:p>
          <a:endParaRPr lang="en-US"/>
        </a:p>
      </dgm:t>
    </dgm:pt>
    <dgm:pt modelId="{2549967C-686E-3745-B254-14ECC94B2A29}" type="sibTrans" cxnId="{49218B06-69BB-8D42-A80B-CF8BCA62D341}">
      <dgm:prSet/>
      <dgm:spPr/>
      <dgm:t>
        <a:bodyPr/>
        <a:lstStyle/>
        <a:p>
          <a:endParaRPr lang="en-US"/>
        </a:p>
      </dgm:t>
    </dgm:pt>
    <dgm:pt modelId="{A5694245-B93B-C943-9A86-1FF1D0F18CF8}">
      <dgm:prSet/>
      <dgm:spPr/>
      <dgm:t>
        <a:bodyPr/>
        <a:lstStyle/>
        <a:p>
          <a:r>
            <a:rPr lang="en-US"/>
            <a:t>Documentación</a:t>
          </a:r>
          <a:endParaRPr lang="en-US" dirty="0"/>
        </a:p>
      </dgm:t>
    </dgm:pt>
    <dgm:pt modelId="{AAA51729-9131-0342-BBF0-82D378C5BBFB}" type="parTrans" cxnId="{22D7AF56-980D-E947-AF80-ABBE79B7EEB5}">
      <dgm:prSet/>
      <dgm:spPr/>
      <dgm:t>
        <a:bodyPr/>
        <a:lstStyle/>
        <a:p>
          <a:endParaRPr lang="en-US"/>
        </a:p>
      </dgm:t>
    </dgm:pt>
    <dgm:pt modelId="{41F7EADA-5385-5144-A951-3EDE7C1E41B3}" type="sibTrans" cxnId="{22D7AF56-980D-E947-AF80-ABBE79B7EEB5}">
      <dgm:prSet/>
      <dgm:spPr/>
      <dgm:t>
        <a:bodyPr/>
        <a:lstStyle/>
        <a:p>
          <a:endParaRPr lang="en-US"/>
        </a:p>
      </dgm:t>
    </dgm:pt>
    <dgm:pt modelId="{48C5B450-34D0-C649-B5DE-EC3E54AA1576}">
      <dgm:prSet/>
      <dgm:spPr/>
      <dgm:t>
        <a:bodyPr/>
        <a:lstStyle/>
        <a:p>
          <a:r>
            <a:rPr lang="en-US"/>
            <a:t>FASE 3</a:t>
          </a:r>
          <a:endParaRPr lang="en-US" dirty="0"/>
        </a:p>
      </dgm:t>
    </dgm:pt>
    <dgm:pt modelId="{CCB54CFC-38A0-D94E-A54A-9547075EB26D}" type="parTrans" cxnId="{A343CBC0-7BC2-B248-9F55-429CE63A85B7}">
      <dgm:prSet/>
      <dgm:spPr/>
      <dgm:t>
        <a:bodyPr/>
        <a:lstStyle/>
        <a:p>
          <a:endParaRPr lang="en-US"/>
        </a:p>
      </dgm:t>
    </dgm:pt>
    <dgm:pt modelId="{4BC19995-EF58-024B-A527-678BE0EA22AB}" type="sibTrans" cxnId="{A343CBC0-7BC2-B248-9F55-429CE63A85B7}">
      <dgm:prSet/>
      <dgm:spPr/>
      <dgm:t>
        <a:bodyPr/>
        <a:lstStyle/>
        <a:p>
          <a:endParaRPr lang="en-US"/>
        </a:p>
      </dgm:t>
    </dgm:pt>
    <dgm:pt modelId="{591F33AF-EE2C-AA42-9EDA-8F44A61AFB32}">
      <dgm:prSet/>
      <dgm:spPr/>
      <dgm:t>
        <a:bodyPr/>
        <a:lstStyle/>
        <a:p>
          <a:r>
            <a:rPr lang="en-US"/>
            <a:t>Trasalado a destino</a:t>
          </a:r>
          <a:endParaRPr lang="en-US" dirty="0"/>
        </a:p>
      </dgm:t>
    </dgm:pt>
    <dgm:pt modelId="{263E2087-D7A7-6245-90C8-746E91CCE053}" type="parTrans" cxnId="{F91252F4-18B5-0340-BB96-4DFD14718B4E}">
      <dgm:prSet/>
      <dgm:spPr/>
      <dgm:t>
        <a:bodyPr/>
        <a:lstStyle/>
        <a:p>
          <a:endParaRPr lang="en-US"/>
        </a:p>
      </dgm:t>
    </dgm:pt>
    <dgm:pt modelId="{FDE80F5A-63DC-3B48-B1C8-C3D7DA34EFA0}" type="sibTrans" cxnId="{F91252F4-18B5-0340-BB96-4DFD14718B4E}">
      <dgm:prSet/>
      <dgm:spPr/>
      <dgm:t>
        <a:bodyPr/>
        <a:lstStyle/>
        <a:p>
          <a:endParaRPr lang="en-US"/>
        </a:p>
      </dgm:t>
    </dgm:pt>
    <dgm:pt modelId="{2473F09B-339E-B04C-A6FE-52FA074D28BA}">
      <dgm:prSet/>
      <dgm:spPr/>
      <dgm:t>
        <a:bodyPr/>
        <a:lstStyle/>
        <a:p>
          <a:r>
            <a:rPr lang="en-US"/>
            <a:t>Retorno</a:t>
          </a:r>
          <a:endParaRPr lang="en-US" dirty="0"/>
        </a:p>
      </dgm:t>
    </dgm:pt>
    <dgm:pt modelId="{F2A5B609-A501-C844-98DF-4848399D99B6}" type="parTrans" cxnId="{0DC1D0F1-C467-3043-AECC-D100771532CE}">
      <dgm:prSet/>
      <dgm:spPr/>
      <dgm:t>
        <a:bodyPr/>
        <a:lstStyle/>
        <a:p>
          <a:endParaRPr lang="en-US"/>
        </a:p>
      </dgm:t>
    </dgm:pt>
    <dgm:pt modelId="{44FB3D08-4193-6148-BCF1-24A49D4956D8}" type="sibTrans" cxnId="{0DC1D0F1-C467-3043-AECC-D100771532CE}">
      <dgm:prSet/>
      <dgm:spPr/>
      <dgm:t>
        <a:bodyPr/>
        <a:lstStyle/>
        <a:p>
          <a:endParaRPr lang="en-US"/>
        </a:p>
      </dgm:t>
    </dgm:pt>
    <dgm:pt modelId="{3DA1A818-9162-C145-A6A9-2C21125D97B1}" type="pres">
      <dgm:prSet presAssocID="{1638287F-72E7-E94C-A580-7739DBB7C351}" presName="outerComposite" presStyleCnt="0">
        <dgm:presLayoutVars>
          <dgm:chMax val="5"/>
          <dgm:dir/>
          <dgm:resizeHandles val="exact"/>
        </dgm:presLayoutVars>
      </dgm:prSet>
      <dgm:spPr/>
    </dgm:pt>
    <dgm:pt modelId="{9AE864DD-BE4E-0543-B26B-2566E92ACE0A}" type="pres">
      <dgm:prSet presAssocID="{1638287F-72E7-E94C-A580-7739DBB7C351}" presName="dummyMaxCanvas" presStyleCnt="0">
        <dgm:presLayoutVars/>
      </dgm:prSet>
      <dgm:spPr/>
    </dgm:pt>
    <dgm:pt modelId="{73753FA2-8181-5D44-A24D-8D1AD3DDC1A2}" type="pres">
      <dgm:prSet presAssocID="{1638287F-72E7-E94C-A580-7739DBB7C351}" presName="ThreeNodes_1" presStyleLbl="node1" presStyleIdx="0" presStyleCnt="3">
        <dgm:presLayoutVars>
          <dgm:bulletEnabled val="1"/>
        </dgm:presLayoutVars>
      </dgm:prSet>
      <dgm:spPr/>
    </dgm:pt>
    <dgm:pt modelId="{29684F98-714D-7049-B8AA-6B2C194A50FD}" type="pres">
      <dgm:prSet presAssocID="{1638287F-72E7-E94C-A580-7739DBB7C351}" presName="ThreeNodes_2" presStyleLbl="node1" presStyleIdx="1" presStyleCnt="3">
        <dgm:presLayoutVars>
          <dgm:bulletEnabled val="1"/>
        </dgm:presLayoutVars>
      </dgm:prSet>
      <dgm:spPr/>
    </dgm:pt>
    <dgm:pt modelId="{5506A527-95E7-B441-B030-C5B171BDBA27}" type="pres">
      <dgm:prSet presAssocID="{1638287F-72E7-E94C-A580-7739DBB7C351}" presName="ThreeNodes_3" presStyleLbl="node1" presStyleIdx="2" presStyleCnt="3">
        <dgm:presLayoutVars>
          <dgm:bulletEnabled val="1"/>
        </dgm:presLayoutVars>
      </dgm:prSet>
      <dgm:spPr/>
    </dgm:pt>
    <dgm:pt modelId="{2A393771-D93A-1349-A334-4F8422D30665}" type="pres">
      <dgm:prSet presAssocID="{1638287F-72E7-E94C-A580-7739DBB7C351}" presName="ThreeConn_1-2" presStyleLbl="fgAccFollowNode1" presStyleIdx="0" presStyleCnt="2">
        <dgm:presLayoutVars>
          <dgm:bulletEnabled val="1"/>
        </dgm:presLayoutVars>
      </dgm:prSet>
      <dgm:spPr/>
    </dgm:pt>
    <dgm:pt modelId="{936BE12B-B83D-1A4B-AD27-F36DBDB725EE}" type="pres">
      <dgm:prSet presAssocID="{1638287F-72E7-E94C-A580-7739DBB7C351}" presName="ThreeConn_2-3" presStyleLbl="fgAccFollowNode1" presStyleIdx="1" presStyleCnt="2">
        <dgm:presLayoutVars>
          <dgm:bulletEnabled val="1"/>
        </dgm:presLayoutVars>
      </dgm:prSet>
      <dgm:spPr/>
    </dgm:pt>
    <dgm:pt modelId="{CEDF411E-3830-3948-8E01-B63B3950771C}" type="pres">
      <dgm:prSet presAssocID="{1638287F-72E7-E94C-A580-7739DBB7C351}" presName="ThreeNodes_1_text" presStyleLbl="node1" presStyleIdx="2" presStyleCnt="3">
        <dgm:presLayoutVars>
          <dgm:bulletEnabled val="1"/>
        </dgm:presLayoutVars>
      </dgm:prSet>
      <dgm:spPr/>
    </dgm:pt>
    <dgm:pt modelId="{38FED7E6-1411-9847-9391-6913838F833D}" type="pres">
      <dgm:prSet presAssocID="{1638287F-72E7-E94C-A580-7739DBB7C351}" presName="ThreeNodes_2_text" presStyleLbl="node1" presStyleIdx="2" presStyleCnt="3">
        <dgm:presLayoutVars>
          <dgm:bulletEnabled val="1"/>
        </dgm:presLayoutVars>
      </dgm:prSet>
      <dgm:spPr/>
    </dgm:pt>
    <dgm:pt modelId="{123512BE-5A7B-D549-ADE7-808695A47ED5}" type="pres">
      <dgm:prSet presAssocID="{1638287F-72E7-E94C-A580-7739DBB7C351}" presName="ThreeNodes_3_text" presStyleLbl="node1" presStyleIdx="2" presStyleCnt="3">
        <dgm:presLayoutVars>
          <dgm:bulletEnabled val="1"/>
        </dgm:presLayoutVars>
      </dgm:prSet>
      <dgm:spPr/>
    </dgm:pt>
  </dgm:ptLst>
  <dgm:cxnLst>
    <dgm:cxn modelId="{49218B06-69BB-8D42-A80B-CF8BCA62D341}" srcId="{1638287F-72E7-E94C-A580-7739DBB7C351}" destId="{5B26F200-DD24-E443-9ACE-EBD663D76BB8}" srcOrd="1" destOrd="0" parTransId="{CFC6CDBC-873E-FB49-9C1C-9020307B7E8B}" sibTransId="{2549967C-686E-3745-B254-14ECC94B2A29}"/>
    <dgm:cxn modelId="{04CE9A0B-6592-E741-B955-54EE6744D4B9}" type="presOf" srcId="{48C5B450-34D0-C649-B5DE-EC3E54AA1576}" destId="{5506A527-95E7-B441-B030-C5B171BDBA27}" srcOrd="0" destOrd="0" presId="urn:microsoft.com/office/officeart/2005/8/layout/vProcess5"/>
    <dgm:cxn modelId="{F4CC6B13-3DCF-1048-B658-9BEC9375F964}" type="presOf" srcId="{48C5B450-34D0-C649-B5DE-EC3E54AA1576}" destId="{123512BE-5A7B-D549-ADE7-808695A47ED5}" srcOrd="1" destOrd="0" presId="urn:microsoft.com/office/officeart/2005/8/layout/vProcess5"/>
    <dgm:cxn modelId="{F9FD0D16-CA12-0247-9CDA-620CB94A8DA4}" type="presOf" srcId="{2473F09B-339E-B04C-A6FE-52FA074D28BA}" destId="{123512BE-5A7B-D549-ADE7-808695A47ED5}" srcOrd="1" destOrd="2" presId="urn:microsoft.com/office/officeart/2005/8/layout/vProcess5"/>
    <dgm:cxn modelId="{5AB68F20-5403-354A-BE13-D97AE878FB02}" type="presOf" srcId="{5B26F200-DD24-E443-9ACE-EBD663D76BB8}" destId="{38FED7E6-1411-9847-9391-6913838F833D}" srcOrd="1" destOrd="0" presId="urn:microsoft.com/office/officeart/2005/8/layout/vProcess5"/>
    <dgm:cxn modelId="{EAFC2422-3CEA-6944-A29D-7CA0666A0EB9}" type="presOf" srcId="{591F33AF-EE2C-AA42-9EDA-8F44A61AFB32}" destId="{123512BE-5A7B-D549-ADE7-808695A47ED5}" srcOrd="1" destOrd="1" presId="urn:microsoft.com/office/officeart/2005/8/layout/vProcess5"/>
    <dgm:cxn modelId="{19D6985E-A69C-2345-A3A5-05B56B68EA2B}" type="presOf" srcId="{A5694245-B93B-C943-9A86-1FF1D0F18CF8}" destId="{29684F98-714D-7049-B8AA-6B2C194A50FD}" srcOrd="0" destOrd="1" presId="urn:microsoft.com/office/officeart/2005/8/layout/vProcess5"/>
    <dgm:cxn modelId="{73759A45-FAF5-B441-807B-3F77C2209D06}" type="presOf" srcId="{1638287F-72E7-E94C-A580-7739DBB7C351}" destId="{3DA1A818-9162-C145-A6A9-2C21125D97B1}" srcOrd="0" destOrd="0" presId="urn:microsoft.com/office/officeart/2005/8/layout/vProcess5"/>
    <dgm:cxn modelId="{22D7AF56-980D-E947-AF80-ABBE79B7EEB5}" srcId="{5B26F200-DD24-E443-9ACE-EBD663D76BB8}" destId="{A5694245-B93B-C943-9A86-1FF1D0F18CF8}" srcOrd="0" destOrd="0" parTransId="{AAA51729-9131-0342-BBF0-82D378C5BBFB}" sibTransId="{41F7EADA-5385-5144-A951-3EDE7C1E41B3}"/>
    <dgm:cxn modelId="{A0F75687-E570-7F4B-829C-23E7C9BBC3AB}" type="presOf" srcId="{2549967C-686E-3745-B254-14ECC94B2A29}" destId="{936BE12B-B83D-1A4B-AD27-F36DBDB725EE}" srcOrd="0" destOrd="0" presId="urn:microsoft.com/office/officeart/2005/8/layout/vProcess5"/>
    <dgm:cxn modelId="{95A62595-B61D-1A41-A15B-7DB1A746C044}" type="presOf" srcId="{591F33AF-EE2C-AA42-9EDA-8F44A61AFB32}" destId="{5506A527-95E7-B441-B030-C5B171BDBA27}" srcOrd="0" destOrd="1" presId="urn:microsoft.com/office/officeart/2005/8/layout/vProcess5"/>
    <dgm:cxn modelId="{AE7E2B9A-38F9-E349-8EA3-D0503F3321C5}" type="presOf" srcId="{2473F09B-339E-B04C-A6FE-52FA074D28BA}" destId="{5506A527-95E7-B441-B030-C5B171BDBA27}" srcOrd="0" destOrd="2" presId="urn:microsoft.com/office/officeart/2005/8/layout/vProcess5"/>
    <dgm:cxn modelId="{4D92E1B4-89EA-364D-970A-8E02A8D2F561}" type="presOf" srcId="{A5694245-B93B-C943-9A86-1FF1D0F18CF8}" destId="{38FED7E6-1411-9847-9391-6913838F833D}" srcOrd="1" destOrd="1" presId="urn:microsoft.com/office/officeart/2005/8/layout/vProcess5"/>
    <dgm:cxn modelId="{67631CBF-3A00-1E44-ADA3-C338714740F7}" type="presOf" srcId="{053FDF6A-069B-9B4A-8530-34C3D2ED1827}" destId="{2A393771-D93A-1349-A334-4F8422D30665}" srcOrd="0" destOrd="0" presId="urn:microsoft.com/office/officeart/2005/8/layout/vProcess5"/>
    <dgm:cxn modelId="{A343CBC0-7BC2-B248-9F55-429CE63A85B7}" srcId="{1638287F-72E7-E94C-A580-7739DBB7C351}" destId="{48C5B450-34D0-C649-B5DE-EC3E54AA1576}" srcOrd="2" destOrd="0" parTransId="{CCB54CFC-38A0-D94E-A54A-9547075EB26D}" sibTransId="{4BC19995-EF58-024B-A527-678BE0EA22AB}"/>
    <dgm:cxn modelId="{BB7EE1C3-2816-7644-8698-D4DAE1B1AD98}" srcId="{1638287F-72E7-E94C-A580-7739DBB7C351}" destId="{189DA51B-B217-A240-A0E8-9AEEC76FE9EA}" srcOrd="0" destOrd="0" parTransId="{583950B7-DA4C-714B-8FE4-8DA3CE777271}" sibTransId="{053FDF6A-069B-9B4A-8530-34C3D2ED1827}"/>
    <dgm:cxn modelId="{F2D5C7C9-2A6D-AA49-B460-2C1EED019B40}" type="presOf" srcId="{5B26F200-DD24-E443-9ACE-EBD663D76BB8}" destId="{29684F98-714D-7049-B8AA-6B2C194A50FD}" srcOrd="0" destOrd="0" presId="urn:microsoft.com/office/officeart/2005/8/layout/vProcess5"/>
    <dgm:cxn modelId="{A215A6E5-BC8D-2B42-8ACC-7171AA873D98}" type="presOf" srcId="{189DA51B-B217-A240-A0E8-9AEEC76FE9EA}" destId="{73753FA2-8181-5D44-A24D-8D1AD3DDC1A2}" srcOrd="0" destOrd="0" presId="urn:microsoft.com/office/officeart/2005/8/layout/vProcess5"/>
    <dgm:cxn modelId="{0DC1D0F1-C467-3043-AECC-D100771532CE}" srcId="{48C5B450-34D0-C649-B5DE-EC3E54AA1576}" destId="{2473F09B-339E-B04C-A6FE-52FA074D28BA}" srcOrd="1" destOrd="0" parTransId="{F2A5B609-A501-C844-98DF-4848399D99B6}" sibTransId="{44FB3D08-4193-6148-BCF1-24A49D4956D8}"/>
    <dgm:cxn modelId="{F91252F4-18B5-0340-BB96-4DFD14718B4E}" srcId="{48C5B450-34D0-C649-B5DE-EC3E54AA1576}" destId="{591F33AF-EE2C-AA42-9EDA-8F44A61AFB32}" srcOrd="0" destOrd="0" parTransId="{263E2087-D7A7-6245-90C8-746E91CCE053}" sibTransId="{FDE80F5A-63DC-3B48-B1C8-C3D7DA34EFA0}"/>
    <dgm:cxn modelId="{956875F8-83C6-FC4C-9F15-4A2B1E585B58}" type="presOf" srcId="{189DA51B-B217-A240-A0E8-9AEEC76FE9EA}" destId="{CEDF411E-3830-3948-8E01-B63B3950771C}" srcOrd="1" destOrd="0" presId="urn:microsoft.com/office/officeart/2005/8/layout/vProcess5"/>
    <dgm:cxn modelId="{215A584F-5FD7-C249-97E8-939CD23E29EA}" type="presParOf" srcId="{3DA1A818-9162-C145-A6A9-2C21125D97B1}" destId="{9AE864DD-BE4E-0543-B26B-2566E92ACE0A}" srcOrd="0" destOrd="0" presId="urn:microsoft.com/office/officeart/2005/8/layout/vProcess5"/>
    <dgm:cxn modelId="{4E51D649-D998-BF4B-B2D4-4FCBDE2124F2}" type="presParOf" srcId="{3DA1A818-9162-C145-A6A9-2C21125D97B1}" destId="{73753FA2-8181-5D44-A24D-8D1AD3DDC1A2}" srcOrd="1" destOrd="0" presId="urn:microsoft.com/office/officeart/2005/8/layout/vProcess5"/>
    <dgm:cxn modelId="{8E69D8E6-DD58-5C4C-B96E-0037016A6E58}" type="presParOf" srcId="{3DA1A818-9162-C145-A6A9-2C21125D97B1}" destId="{29684F98-714D-7049-B8AA-6B2C194A50FD}" srcOrd="2" destOrd="0" presId="urn:microsoft.com/office/officeart/2005/8/layout/vProcess5"/>
    <dgm:cxn modelId="{1192EE84-D5DB-2E4B-9797-8BE9EBB2ABDB}" type="presParOf" srcId="{3DA1A818-9162-C145-A6A9-2C21125D97B1}" destId="{5506A527-95E7-B441-B030-C5B171BDBA27}" srcOrd="3" destOrd="0" presId="urn:microsoft.com/office/officeart/2005/8/layout/vProcess5"/>
    <dgm:cxn modelId="{A548449F-CB6F-3547-A99B-DDF144BB1AB7}" type="presParOf" srcId="{3DA1A818-9162-C145-A6A9-2C21125D97B1}" destId="{2A393771-D93A-1349-A334-4F8422D30665}" srcOrd="4" destOrd="0" presId="urn:microsoft.com/office/officeart/2005/8/layout/vProcess5"/>
    <dgm:cxn modelId="{780DB00C-71C7-C046-B588-51C0A18FAEAE}" type="presParOf" srcId="{3DA1A818-9162-C145-A6A9-2C21125D97B1}" destId="{936BE12B-B83D-1A4B-AD27-F36DBDB725EE}" srcOrd="5" destOrd="0" presId="urn:microsoft.com/office/officeart/2005/8/layout/vProcess5"/>
    <dgm:cxn modelId="{FC0BA955-90E5-5049-86CC-86603C0A5CA5}" type="presParOf" srcId="{3DA1A818-9162-C145-A6A9-2C21125D97B1}" destId="{CEDF411E-3830-3948-8E01-B63B3950771C}" srcOrd="6" destOrd="0" presId="urn:microsoft.com/office/officeart/2005/8/layout/vProcess5"/>
    <dgm:cxn modelId="{93F955C9-738F-0F4E-B08E-249E37088CD2}" type="presParOf" srcId="{3DA1A818-9162-C145-A6A9-2C21125D97B1}" destId="{38FED7E6-1411-9847-9391-6913838F833D}" srcOrd="7" destOrd="0" presId="urn:microsoft.com/office/officeart/2005/8/layout/vProcess5"/>
    <dgm:cxn modelId="{B92DF351-3F64-7148-B3C7-EA2FA8659D75}" type="presParOf" srcId="{3DA1A818-9162-C145-A6A9-2C21125D97B1}" destId="{123512BE-5A7B-D549-ADE7-808695A47ED5}"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753FA2-8181-5D44-A24D-8D1AD3DDC1A2}">
      <dsp:nvSpPr>
        <dsp:cNvPr id="0" name=""/>
        <dsp:cNvSpPr/>
      </dsp:nvSpPr>
      <dsp:spPr>
        <a:xfrm>
          <a:off x="0" y="0"/>
          <a:ext cx="9793224" cy="1584601"/>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t>FASE 1</a:t>
          </a:r>
        </a:p>
        <a:p>
          <a:pPr marL="0" lvl="0" indent="0" algn="l" defTabSz="1155700">
            <a:lnSpc>
              <a:spcPct val="90000"/>
            </a:lnSpc>
            <a:spcBef>
              <a:spcPct val="0"/>
            </a:spcBef>
            <a:spcAft>
              <a:spcPct val="35000"/>
            </a:spcAft>
            <a:buNone/>
          </a:pPr>
          <a:r>
            <a:rPr lang="en-US" sz="2600" kern="1200" dirty="0" err="1"/>
            <a:t>Reclutamiento</a:t>
          </a:r>
          <a:endParaRPr lang="en-US" sz="2600" kern="1200" dirty="0"/>
        </a:p>
        <a:p>
          <a:pPr marL="0" lvl="0" indent="0" algn="l" defTabSz="1155700">
            <a:lnSpc>
              <a:spcPct val="90000"/>
            </a:lnSpc>
            <a:spcBef>
              <a:spcPct val="0"/>
            </a:spcBef>
            <a:spcAft>
              <a:spcPct val="35000"/>
            </a:spcAft>
            <a:buNone/>
          </a:pPr>
          <a:r>
            <a:rPr lang="en-US" sz="2600" kern="1200" dirty="0" err="1"/>
            <a:t>Selección</a:t>
          </a:r>
          <a:endParaRPr lang="en-US" sz="2600" kern="1200" dirty="0"/>
        </a:p>
      </dsp:txBody>
      <dsp:txXfrm>
        <a:off x="46411" y="46411"/>
        <a:ext cx="8083316" cy="1491779"/>
      </dsp:txXfrm>
    </dsp:sp>
    <dsp:sp modelId="{29684F98-714D-7049-B8AA-6B2C194A50FD}">
      <dsp:nvSpPr>
        <dsp:cNvPr id="0" name=""/>
        <dsp:cNvSpPr/>
      </dsp:nvSpPr>
      <dsp:spPr>
        <a:xfrm>
          <a:off x="864107" y="1848701"/>
          <a:ext cx="9793224" cy="1584601"/>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FASE 2</a:t>
          </a:r>
          <a:endParaRPr lang="en-US" sz="2600" kern="1200" dirty="0"/>
        </a:p>
        <a:p>
          <a:pPr marL="228600" lvl="1" indent="-228600" algn="l" defTabSz="889000">
            <a:lnSpc>
              <a:spcPct val="90000"/>
            </a:lnSpc>
            <a:spcBef>
              <a:spcPct val="0"/>
            </a:spcBef>
            <a:spcAft>
              <a:spcPct val="15000"/>
            </a:spcAft>
            <a:buChar char="•"/>
          </a:pPr>
          <a:r>
            <a:rPr lang="en-US" sz="2000" kern="1200"/>
            <a:t>Documentación</a:t>
          </a:r>
          <a:endParaRPr lang="en-US" sz="2000" kern="1200" dirty="0"/>
        </a:p>
      </dsp:txBody>
      <dsp:txXfrm>
        <a:off x="910518" y="1895112"/>
        <a:ext cx="7806303" cy="1491779"/>
      </dsp:txXfrm>
    </dsp:sp>
    <dsp:sp modelId="{5506A527-95E7-B441-B030-C5B171BDBA27}">
      <dsp:nvSpPr>
        <dsp:cNvPr id="0" name=""/>
        <dsp:cNvSpPr/>
      </dsp:nvSpPr>
      <dsp:spPr>
        <a:xfrm>
          <a:off x="1728215" y="3697403"/>
          <a:ext cx="9793224" cy="1584601"/>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FASE 3</a:t>
          </a:r>
          <a:endParaRPr lang="en-US" sz="2600" kern="1200" dirty="0"/>
        </a:p>
        <a:p>
          <a:pPr marL="228600" lvl="1" indent="-228600" algn="l" defTabSz="889000">
            <a:lnSpc>
              <a:spcPct val="90000"/>
            </a:lnSpc>
            <a:spcBef>
              <a:spcPct val="0"/>
            </a:spcBef>
            <a:spcAft>
              <a:spcPct val="15000"/>
            </a:spcAft>
            <a:buChar char="•"/>
          </a:pPr>
          <a:r>
            <a:rPr lang="en-US" sz="2000" kern="1200"/>
            <a:t>Trasalado a destino</a:t>
          </a:r>
          <a:endParaRPr lang="en-US" sz="2000" kern="1200" dirty="0"/>
        </a:p>
        <a:p>
          <a:pPr marL="228600" lvl="1" indent="-228600" algn="l" defTabSz="889000">
            <a:lnSpc>
              <a:spcPct val="90000"/>
            </a:lnSpc>
            <a:spcBef>
              <a:spcPct val="0"/>
            </a:spcBef>
            <a:spcAft>
              <a:spcPct val="15000"/>
            </a:spcAft>
            <a:buChar char="•"/>
          </a:pPr>
          <a:r>
            <a:rPr lang="en-US" sz="2000" kern="1200"/>
            <a:t>Retorno</a:t>
          </a:r>
          <a:endParaRPr lang="en-US" sz="2000" kern="1200" dirty="0"/>
        </a:p>
      </dsp:txBody>
      <dsp:txXfrm>
        <a:off x="1774626" y="3743814"/>
        <a:ext cx="7806303" cy="1491779"/>
      </dsp:txXfrm>
    </dsp:sp>
    <dsp:sp modelId="{2A393771-D93A-1349-A334-4F8422D30665}">
      <dsp:nvSpPr>
        <dsp:cNvPr id="0" name=""/>
        <dsp:cNvSpPr/>
      </dsp:nvSpPr>
      <dsp:spPr>
        <a:xfrm>
          <a:off x="8763233" y="1201656"/>
          <a:ext cx="1029990" cy="1029990"/>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8994981" y="1201656"/>
        <a:ext cx="566494" cy="775067"/>
      </dsp:txXfrm>
    </dsp:sp>
    <dsp:sp modelId="{936BE12B-B83D-1A4B-AD27-F36DBDB725EE}">
      <dsp:nvSpPr>
        <dsp:cNvPr id="0" name=""/>
        <dsp:cNvSpPr/>
      </dsp:nvSpPr>
      <dsp:spPr>
        <a:xfrm>
          <a:off x="9627341" y="3039793"/>
          <a:ext cx="1029990" cy="1029990"/>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9859089" y="3039793"/>
        <a:ext cx="566494" cy="77506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9"/>
        <p:cNvGrpSpPr/>
        <p:nvPr/>
      </p:nvGrpSpPr>
      <p:grpSpPr>
        <a:xfrm>
          <a:off x="0" y="0"/>
          <a:ext cx="0" cy="0"/>
          <a:chOff x="0" y="0"/>
          <a:chExt cx="0" cy="0"/>
        </a:xfrm>
      </p:grpSpPr>
      <p:sp>
        <p:nvSpPr>
          <p:cNvPr id="160" name="Google Shape;160;n"/>
          <p:cNvSpPr txBox="1">
            <a:spLocks noGrp="1"/>
          </p:cNvSpPr>
          <p:nvPr>
            <p:ph type="hdr" idx="2"/>
          </p:nvPr>
        </p:nvSpPr>
        <p:spPr>
          <a:xfrm>
            <a:off x="0" y="0"/>
            <a:ext cx="2971800" cy="4587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1" name="Google Shape;161;n"/>
          <p:cNvSpPr txBox="1">
            <a:spLocks noGrp="1"/>
          </p:cNvSpPr>
          <p:nvPr>
            <p:ph type="dt" idx="10"/>
          </p:nvPr>
        </p:nvSpPr>
        <p:spPr>
          <a:xfrm>
            <a:off x="3884613" y="0"/>
            <a:ext cx="2971800" cy="458700"/>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2" name="Google Shape;162;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Google Shape;163;n"/>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164" name="Google Shape;164;n"/>
          <p:cNvSpPr txBox="1">
            <a:spLocks noGrp="1"/>
          </p:cNvSpPr>
          <p:nvPr>
            <p:ph type="ftr" idx="11"/>
          </p:nvPr>
        </p:nvSpPr>
        <p:spPr>
          <a:xfrm>
            <a:off x="0" y="8685213"/>
            <a:ext cx="2971800" cy="45870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5" name="Google Shape;165;n"/>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MX"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7436092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iom.int/es/news/la-oim-inaugura-en-haiti-un-centro-humanitario-de-solicitud-de-visas-para-viajar-brasil"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haiti.iom.int/cavc/es/citas"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C990FE-17A1-4571-8E05-DB5C3390D427}" type="slidenum">
              <a:rPr lang="en-US" smtClean="0"/>
              <a:t>1</a:t>
            </a:fld>
            <a:endParaRPr lang="en-US"/>
          </a:p>
        </p:txBody>
      </p:sp>
    </p:spTree>
    <p:extLst>
      <p:ext uri="{BB962C8B-B14F-4D97-AF65-F5344CB8AC3E}">
        <p14:creationId xmlns:p14="http://schemas.microsoft.com/office/powerpoint/2010/main" val="1357760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600" dirty="0"/>
              <a:t>Si bien es cierto que la OIM no tiene un mandato jurídico de protección, sí es un hecho que sus actividades contribuyen a proteger los derechos humanos y tienen por efecto o consecuencia la protección de personas concernidas por la migración.</a:t>
            </a:r>
          </a:p>
          <a:p>
            <a:endParaRPr lang="en-US" dirty="0"/>
          </a:p>
        </p:txBody>
      </p:sp>
      <p:sp>
        <p:nvSpPr>
          <p:cNvPr id="4" name="Slide Number Placeholder 3"/>
          <p:cNvSpPr>
            <a:spLocks noGrp="1"/>
          </p:cNvSpPr>
          <p:nvPr>
            <p:ph type="sldNum" sz="quarter" idx="10"/>
          </p:nvPr>
        </p:nvSpPr>
        <p:spPr/>
        <p:txBody>
          <a:bodyPr/>
          <a:lstStyle/>
          <a:p>
            <a:fld id="{95523CC8-AFAD-CE4D-A9C6-54616C9F9D5A}"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051285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523CC8-AFAD-CE4D-A9C6-54616C9F9D5A}"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1280580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https://www.iom.int/es/news/la-oim-inaugura-en-haiti-un-centro-humanitario-de-solicitud-de-visas-para-viajar-brasil</a:t>
            </a:r>
            <a:endParaRPr lang="en-US" dirty="0"/>
          </a:p>
          <a:p>
            <a:endParaRPr lang="en-US" dirty="0"/>
          </a:p>
          <a:p>
            <a:r>
              <a:rPr lang="en-US" dirty="0">
                <a:hlinkClick r:id="rId4"/>
              </a:rPr>
              <a:t>https://haiti.iom.int/cavc/es/citas</a:t>
            </a:r>
            <a:endParaRPr lang="en-US" dirty="0"/>
          </a:p>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s-MX" sz="1200" b="0" i="0" u="none" strike="noStrike" cap="none" smtClean="0">
                <a:solidFill>
                  <a:schemeClr val="dk1"/>
                </a:solidFill>
                <a:latin typeface="Calibri"/>
                <a:ea typeface="Calibri"/>
                <a:cs typeface="Calibri"/>
                <a:sym typeface="Calibri"/>
              </a:rPr>
              <a:t>9</a:t>
            </a:fld>
            <a:endParaRPr lang="es-MX"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090743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A43819-6C34-4025-A153-C750391FDDAA}" type="slidenum">
              <a:rPr lang="en-US" smtClean="0"/>
              <a:pPr/>
              <a:t>11</a:t>
            </a:fld>
            <a:endParaRPr lang="en-US"/>
          </a:p>
        </p:txBody>
      </p:sp>
    </p:spTree>
    <p:extLst>
      <p:ext uri="{BB962C8B-B14F-4D97-AF65-F5344CB8AC3E}">
        <p14:creationId xmlns:p14="http://schemas.microsoft.com/office/powerpoint/2010/main" val="325596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s-MX" sz="1200" b="0" i="0" u="none" strike="noStrike" cap="none" smtClean="0">
                <a:solidFill>
                  <a:schemeClr val="dk1"/>
                </a:solidFill>
                <a:latin typeface="Calibri"/>
                <a:ea typeface="Calibri"/>
                <a:cs typeface="Calibri"/>
                <a:sym typeface="Calibri"/>
              </a:rPr>
              <a:t>17</a:t>
            </a:fld>
            <a:endParaRPr lang="es-MX"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78450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523CC8-AFAD-CE4D-A9C6-54616C9F9D5A}" type="slidenum">
              <a:rPr lang="en-US" smtClean="0"/>
              <a:t>27</a:t>
            </a:fld>
            <a:endParaRPr lang="en-US"/>
          </a:p>
        </p:txBody>
      </p:sp>
    </p:spTree>
    <p:extLst>
      <p:ext uri="{BB962C8B-B14F-4D97-AF65-F5344CB8AC3E}">
        <p14:creationId xmlns:p14="http://schemas.microsoft.com/office/powerpoint/2010/main" val="9710341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blipFill>
          <a:blip r:embed="rId2">
            <a:alphaModFix/>
          </a:blip>
          <a:stretch>
            <a:fillRect/>
          </a:stretch>
        </a:blipFill>
        <a:effectLst/>
      </p:bgPr>
    </p:bg>
    <p:spTree>
      <p:nvGrpSpPr>
        <p:cNvPr id="1" name="Shape 188"/>
        <p:cNvGrpSpPr/>
        <p:nvPr/>
      </p:nvGrpSpPr>
      <p:grpSpPr>
        <a:xfrm>
          <a:off x="0" y="0"/>
          <a:ext cx="0" cy="0"/>
          <a:chOff x="0" y="0"/>
          <a:chExt cx="0" cy="0"/>
        </a:xfrm>
      </p:grpSpPr>
      <p:pic>
        <p:nvPicPr>
          <p:cNvPr id="189" name="Google Shape;189;p7"/>
          <p:cNvPicPr preferRelativeResize="0"/>
          <p:nvPr/>
        </p:nvPicPr>
        <p:blipFill rotWithShape="1">
          <a:blip r:embed="rId3">
            <a:alphaModFix/>
          </a:blip>
          <a:srcRect/>
          <a:stretch/>
        </p:blipFill>
        <p:spPr>
          <a:xfrm>
            <a:off x="5188984" y="6294329"/>
            <a:ext cx="1814032" cy="412809"/>
          </a:xfrm>
          <a:prstGeom prst="rect">
            <a:avLst/>
          </a:prstGeom>
          <a:noFill/>
          <a:ln>
            <a:noFill/>
          </a:ln>
        </p:spPr>
      </p:pic>
      <p:sp>
        <p:nvSpPr>
          <p:cNvPr id="190" name="Google Shape;190;p7"/>
          <p:cNvSpPr txBox="1">
            <a:spLocks noGrp="1"/>
          </p:cNvSpPr>
          <p:nvPr>
            <p:ph type="body" idx="1"/>
          </p:nvPr>
        </p:nvSpPr>
        <p:spPr>
          <a:xfrm>
            <a:off x="839788" y="2291938"/>
            <a:ext cx="5157900" cy="3897600"/>
          </a:xfrm>
          <a:prstGeom prst="rect">
            <a:avLst/>
          </a:prstGeom>
          <a:noFill/>
          <a:ln>
            <a:noFill/>
          </a:ln>
        </p:spPr>
        <p:txBody>
          <a:bodyPr spcFirstLastPara="1" wrap="square" lIns="91425" tIns="45700" rIns="91425" bIns="45700" anchor="t" anchorCtr="0">
            <a:normAutofit/>
          </a:bodyPr>
          <a:lstStyle>
            <a:lvl1pPr marL="457200" lvl="0" indent="-406400" algn="l" rtl="0">
              <a:lnSpc>
                <a:spcPct val="90000"/>
              </a:lnSpc>
              <a:spcBef>
                <a:spcPts val="1000"/>
              </a:spcBef>
              <a:spcAft>
                <a:spcPts val="0"/>
              </a:spcAft>
              <a:buClr>
                <a:schemeClr val="lt1"/>
              </a:buClr>
              <a:buSzPts val="2800"/>
              <a:buChar char="•"/>
              <a:defRPr>
                <a:solidFill>
                  <a:schemeClr val="lt1"/>
                </a:solidFill>
                <a:latin typeface="Calibri"/>
                <a:ea typeface="Calibri"/>
                <a:cs typeface="Calibri"/>
                <a:sym typeface="Calibri"/>
              </a:defRPr>
            </a:lvl1pPr>
            <a:lvl2pPr marL="914400" lvl="1" indent="-381000" algn="l" rtl="0">
              <a:lnSpc>
                <a:spcPct val="90000"/>
              </a:lnSpc>
              <a:spcBef>
                <a:spcPts val="500"/>
              </a:spcBef>
              <a:spcAft>
                <a:spcPts val="0"/>
              </a:spcAft>
              <a:buClr>
                <a:schemeClr val="lt1"/>
              </a:buClr>
              <a:buSzPts val="2400"/>
              <a:buChar char="•"/>
              <a:defRPr>
                <a:solidFill>
                  <a:schemeClr val="lt1"/>
                </a:solidFill>
                <a:latin typeface="Calibri"/>
                <a:ea typeface="Calibri"/>
                <a:cs typeface="Calibri"/>
                <a:sym typeface="Calibri"/>
              </a:defRPr>
            </a:lvl2pPr>
            <a:lvl3pPr marL="1371600" lvl="2" indent="-355600" algn="l" rtl="0">
              <a:lnSpc>
                <a:spcPct val="90000"/>
              </a:lnSpc>
              <a:spcBef>
                <a:spcPts val="500"/>
              </a:spcBef>
              <a:spcAft>
                <a:spcPts val="0"/>
              </a:spcAft>
              <a:buClr>
                <a:schemeClr val="lt1"/>
              </a:buClr>
              <a:buSzPts val="2000"/>
              <a:buChar char="•"/>
              <a:defRPr>
                <a:solidFill>
                  <a:schemeClr val="lt1"/>
                </a:solidFill>
                <a:latin typeface="Calibri"/>
                <a:ea typeface="Calibri"/>
                <a:cs typeface="Calibri"/>
                <a:sym typeface="Calibri"/>
              </a:defRPr>
            </a:lvl3pPr>
            <a:lvl4pPr marL="1828800" lvl="3" indent="-342900" algn="l" rtl="0">
              <a:lnSpc>
                <a:spcPct val="90000"/>
              </a:lnSpc>
              <a:spcBef>
                <a:spcPts val="500"/>
              </a:spcBef>
              <a:spcAft>
                <a:spcPts val="0"/>
              </a:spcAft>
              <a:buClr>
                <a:schemeClr val="lt1"/>
              </a:buClr>
              <a:buSzPts val="1800"/>
              <a:buChar char="•"/>
              <a:defRPr>
                <a:solidFill>
                  <a:schemeClr val="lt1"/>
                </a:solidFill>
                <a:latin typeface="Calibri"/>
                <a:ea typeface="Calibri"/>
                <a:cs typeface="Calibri"/>
                <a:sym typeface="Calibri"/>
              </a:defRPr>
            </a:lvl4pPr>
            <a:lvl5pPr marL="2286000" lvl="4" indent="-342900" algn="l" rtl="0">
              <a:lnSpc>
                <a:spcPct val="90000"/>
              </a:lnSpc>
              <a:spcBef>
                <a:spcPts val="500"/>
              </a:spcBef>
              <a:spcAft>
                <a:spcPts val="0"/>
              </a:spcAft>
              <a:buClr>
                <a:schemeClr val="lt1"/>
              </a:buClr>
              <a:buSzPts val="1800"/>
              <a:buChar char="•"/>
              <a:defRPr>
                <a:solidFill>
                  <a:schemeClr val="lt1"/>
                </a:solidFill>
                <a:latin typeface="Calibri"/>
                <a:ea typeface="Calibri"/>
                <a:cs typeface="Calibri"/>
                <a:sym typeface="Calibri"/>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91" name="Google Shape;191;p7"/>
          <p:cNvSpPr txBox="1">
            <a:spLocks noGrp="1"/>
          </p:cNvSpPr>
          <p:nvPr>
            <p:ph type="body" idx="2"/>
          </p:nvPr>
        </p:nvSpPr>
        <p:spPr>
          <a:xfrm>
            <a:off x="6172200" y="2291938"/>
            <a:ext cx="5183100" cy="3897600"/>
          </a:xfrm>
          <a:prstGeom prst="rect">
            <a:avLst/>
          </a:prstGeom>
          <a:noFill/>
          <a:ln>
            <a:noFill/>
          </a:ln>
        </p:spPr>
        <p:txBody>
          <a:bodyPr spcFirstLastPara="1" wrap="square" lIns="91425" tIns="45700" rIns="91425" bIns="45700" anchor="t" anchorCtr="0">
            <a:normAutofit/>
          </a:bodyPr>
          <a:lstStyle>
            <a:lvl1pPr marL="457200" lvl="0" indent="-406400" algn="l" rtl="0">
              <a:lnSpc>
                <a:spcPct val="90000"/>
              </a:lnSpc>
              <a:spcBef>
                <a:spcPts val="1000"/>
              </a:spcBef>
              <a:spcAft>
                <a:spcPts val="0"/>
              </a:spcAft>
              <a:buClr>
                <a:schemeClr val="lt1"/>
              </a:buClr>
              <a:buSzPts val="2800"/>
              <a:buChar char="•"/>
              <a:defRPr>
                <a:solidFill>
                  <a:schemeClr val="lt1"/>
                </a:solidFill>
                <a:latin typeface="Calibri"/>
                <a:ea typeface="Calibri"/>
                <a:cs typeface="Calibri"/>
                <a:sym typeface="Calibri"/>
              </a:defRPr>
            </a:lvl1pPr>
            <a:lvl2pPr marL="914400" lvl="1" indent="-381000" algn="l" rtl="0">
              <a:lnSpc>
                <a:spcPct val="90000"/>
              </a:lnSpc>
              <a:spcBef>
                <a:spcPts val="500"/>
              </a:spcBef>
              <a:spcAft>
                <a:spcPts val="0"/>
              </a:spcAft>
              <a:buClr>
                <a:schemeClr val="lt1"/>
              </a:buClr>
              <a:buSzPts val="2400"/>
              <a:buChar char="•"/>
              <a:defRPr>
                <a:solidFill>
                  <a:schemeClr val="lt1"/>
                </a:solidFill>
                <a:latin typeface="Calibri"/>
                <a:ea typeface="Calibri"/>
                <a:cs typeface="Calibri"/>
                <a:sym typeface="Calibri"/>
              </a:defRPr>
            </a:lvl2pPr>
            <a:lvl3pPr marL="1371600" lvl="2" indent="-355600" algn="l" rtl="0">
              <a:lnSpc>
                <a:spcPct val="90000"/>
              </a:lnSpc>
              <a:spcBef>
                <a:spcPts val="500"/>
              </a:spcBef>
              <a:spcAft>
                <a:spcPts val="0"/>
              </a:spcAft>
              <a:buClr>
                <a:schemeClr val="lt1"/>
              </a:buClr>
              <a:buSzPts val="2000"/>
              <a:buChar char="•"/>
              <a:defRPr>
                <a:solidFill>
                  <a:schemeClr val="lt1"/>
                </a:solidFill>
                <a:latin typeface="Calibri"/>
                <a:ea typeface="Calibri"/>
                <a:cs typeface="Calibri"/>
                <a:sym typeface="Calibri"/>
              </a:defRPr>
            </a:lvl3pPr>
            <a:lvl4pPr marL="1828800" lvl="3" indent="-342900" algn="l" rtl="0">
              <a:lnSpc>
                <a:spcPct val="90000"/>
              </a:lnSpc>
              <a:spcBef>
                <a:spcPts val="500"/>
              </a:spcBef>
              <a:spcAft>
                <a:spcPts val="0"/>
              </a:spcAft>
              <a:buClr>
                <a:schemeClr val="lt1"/>
              </a:buClr>
              <a:buSzPts val="1800"/>
              <a:buChar char="•"/>
              <a:defRPr>
                <a:solidFill>
                  <a:schemeClr val="lt1"/>
                </a:solidFill>
                <a:latin typeface="Calibri"/>
                <a:ea typeface="Calibri"/>
                <a:cs typeface="Calibri"/>
                <a:sym typeface="Calibri"/>
              </a:defRPr>
            </a:lvl4pPr>
            <a:lvl5pPr marL="2286000" lvl="4" indent="-342900" algn="l" rtl="0">
              <a:lnSpc>
                <a:spcPct val="90000"/>
              </a:lnSpc>
              <a:spcBef>
                <a:spcPts val="500"/>
              </a:spcBef>
              <a:spcAft>
                <a:spcPts val="0"/>
              </a:spcAft>
              <a:buClr>
                <a:schemeClr val="lt1"/>
              </a:buClr>
              <a:buSzPts val="1800"/>
              <a:buChar char="•"/>
              <a:defRPr>
                <a:solidFill>
                  <a:schemeClr val="lt1"/>
                </a:solidFill>
                <a:latin typeface="Calibri"/>
                <a:ea typeface="Calibri"/>
                <a:cs typeface="Calibri"/>
                <a:sym typeface="Calibri"/>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92" name="Google Shape;192;p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lt1"/>
              </a:buClr>
              <a:buSzPts val="4800"/>
              <a:buFont typeface="Calibri"/>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91B3DE24-6673-D749-8263-B43526EF64DC}" type="datetimeFigureOut">
              <a:rPr lang="en-US" smtClean="0"/>
              <a:t>7/1/2019</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957FDBB-11A8-0C47-9495-3899B333F59C}" type="slidenum">
              <a:rPr lang="en-US" smtClean="0"/>
              <a:t>‹#›</a:t>
            </a:fld>
            <a:endParaRPr lang="en-US"/>
          </a:p>
        </p:txBody>
      </p:sp>
    </p:spTree>
    <p:extLst>
      <p:ext uri="{BB962C8B-B14F-4D97-AF65-F5344CB8AC3E}">
        <p14:creationId xmlns:p14="http://schemas.microsoft.com/office/powerpoint/2010/main" val="276402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91B3DE24-6673-D749-8263-B43526EF64DC}" type="datetimeFigureOut">
              <a:rPr lang="en-US" smtClean="0"/>
              <a:t>7/1/2019</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957FDBB-11A8-0C47-9495-3899B333F59C}" type="slidenum">
              <a:rPr lang="en-US" smtClean="0"/>
              <a:t>‹#›</a:t>
            </a:fld>
            <a:endParaRPr lang="en-US"/>
          </a:p>
        </p:txBody>
      </p:sp>
    </p:spTree>
    <p:extLst>
      <p:ext uri="{BB962C8B-B14F-4D97-AF65-F5344CB8AC3E}">
        <p14:creationId xmlns:p14="http://schemas.microsoft.com/office/powerpoint/2010/main" val="4676306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INFOGRAPHIC/IMAG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331CBA-B20B-3B44-92AD-C4C1538BE600}"/>
              </a:ext>
            </a:extLst>
          </p:cNvPr>
          <p:cNvSpPr>
            <a:spLocks noGrp="1"/>
          </p:cNvSpPr>
          <p:nvPr>
            <p:ph type="title" hasCustomPrompt="1"/>
          </p:nvPr>
        </p:nvSpPr>
        <p:spPr>
          <a:xfrm>
            <a:off x="838200" y="365126"/>
            <a:ext cx="10515600" cy="1106836"/>
          </a:xfrm>
          <a:prstGeom prst="rect">
            <a:avLst/>
          </a:prstGeom>
        </p:spPr>
        <p:txBody>
          <a:bodyPr/>
          <a:lstStyle/>
          <a:p>
            <a:r>
              <a:rPr lang="fr-FR" dirty="0"/>
              <a:t>MODIFIEZ LE STYLE DU TITRE</a:t>
            </a:r>
          </a:p>
        </p:txBody>
      </p:sp>
      <p:pic>
        <p:nvPicPr>
          <p:cNvPr id="6" name="Image 5">
            <a:extLst>
              <a:ext uri="{FF2B5EF4-FFF2-40B4-BE49-F238E27FC236}">
                <a16:creationId xmlns:a16="http://schemas.microsoft.com/office/drawing/2014/main" id="{897FD40D-CD9E-B346-A121-7FD5CB4415F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88984" y="6294329"/>
            <a:ext cx="1814032" cy="412808"/>
          </a:xfrm>
          <a:prstGeom prst="rect">
            <a:avLst/>
          </a:prstGeom>
        </p:spPr>
      </p:pic>
      <p:sp>
        <p:nvSpPr>
          <p:cNvPr id="4" name="Espace réservé du contenu 3">
            <a:extLst>
              <a:ext uri="{FF2B5EF4-FFF2-40B4-BE49-F238E27FC236}">
                <a16:creationId xmlns:a16="http://schemas.microsoft.com/office/drawing/2014/main" id="{7F142FA6-4661-C647-8BD5-D71B25FDAD3B}"/>
              </a:ext>
            </a:extLst>
          </p:cNvPr>
          <p:cNvSpPr>
            <a:spLocks noGrp="1"/>
          </p:cNvSpPr>
          <p:nvPr>
            <p:ph sz="half" idx="10"/>
          </p:nvPr>
        </p:nvSpPr>
        <p:spPr>
          <a:xfrm>
            <a:off x="838199" y="1690688"/>
            <a:ext cx="10547195" cy="4397878"/>
          </a:xfrm>
          <a:prstGeom prst="rect">
            <a:avLst/>
          </a:prstGeom>
        </p:spPr>
        <p:txBody>
          <a:bodyPr/>
          <a:lstStyle>
            <a:lvl1pPr marL="0" indent="0">
              <a:buNone/>
              <a:defRPr/>
            </a:lvl1pPr>
          </a:lstStyle>
          <a:p>
            <a:pPr lvl="0"/>
            <a:endParaRPr lang="fr-FR" dirty="0"/>
          </a:p>
        </p:txBody>
      </p:sp>
    </p:spTree>
    <p:extLst>
      <p:ext uri="{BB962C8B-B14F-4D97-AF65-F5344CB8AC3E}">
        <p14:creationId xmlns:p14="http://schemas.microsoft.com/office/powerpoint/2010/main" val="12712945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2 COLOMNS BULLET POINTS">
  <p:cSld name="1_2 COLOMNS BULLET POINTS">
    <p:spTree>
      <p:nvGrpSpPr>
        <p:cNvPr id="1" name="Shape 181"/>
        <p:cNvGrpSpPr/>
        <p:nvPr/>
      </p:nvGrpSpPr>
      <p:grpSpPr>
        <a:xfrm>
          <a:off x="0" y="0"/>
          <a:ext cx="0" cy="0"/>
          <a:chOff x="0" y="0"/>
          <a:chExt cx="0" cy="0"/>
        </a:xfrm>
      </p:grpSpPr>
      <p:sp>
        <p:nvSpPr>
          <p:cNvPr id="182" name="Google Shape;182;p5"/>
          <p:cNvSpPr txBox="1">
            <a:spLocks noGrp="1"/>
          </p:cNvSpPr>
          <p:nvPr>
            <p:ph type="title"/>
          </p:nvPr>
        </p:nvSpPr>
        <p:spPr>
          <a:xfrm>
            <a:off x="839787" y="365125"/>
            <a:ext cx="10515600" cy="13257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rgbClr val="0033A0"/>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3" name="Google Shape;183;p5"/>
          <p:cNvSpPr txBox="1">
            <a:spLocks noGrp="1"/>
          </p:cNvSpPr>
          <p:nvPr>
            <p:ph type="body" idx="1"/>
          </p:nvPr>
        </p:nvSpPr>
        <p:spPr>
          <a:xfrm>
            <a:off x="839787" y="1802746"/>
            <a:ext cx="4858500" cy="823800"/>
          </a:xfrm>
          <a:prstGeom prst="rect">
            <a:avLst/>
          </a:prstGeom>
          <a:noFill/>
          <a:ln>
            <a:noFill/>
          </a:ln>
        </p:spPr>
        <p:txBody>
          <a:bodyPr spcFirstLastPara="1" wrap="square" lIns="91425" tIns="45700" rIns="91425" bIns="45700" anchor="b" anchorCtr="0">
            <a:normAutofit/>
          </a:bodyPr>
          <a:lstStyle>
            <a:lvl1pPr marL="457200" lvl="0" indent="-381000" algn="l" rtl="0">
              <a:lnSpc>
                <a:spcPct val="90000"/>
              </a:lnSpc>
              <a:spcBef>
                <a:spcPts val="1000"/>
              </a:spcBef>
              <a:spcAft>
                <a:spcPts val="0"/>
              </a:spcAft>
              <a:buClr>
                <a:schemeClr val="accent1"/>
              </a:buClr>
              <a:buSzPts val="2400"/>
              <a:buChar char="•"/>
              <a:defRPr sz="2400">
                <a:solidFill>
                  <a:schemeClr val="accent1"/>
                </a:solidFill>
                <a:latin typeface="Calibri"/>
                <a:ea typeface="Calibri"/>
                <a:cs typeface="Calibri"/>
                <a:sym typeface="Calibri"/>
              </a:defRPr>
            </a:lvl1pPr>
            <a:lvl2pPr marL="914400" lvl="1" indent="-228600" algn="l" rtl="0">
              <a:lnSpc>
                <a:spcPct val="90000"/>
              </a:lnSpc>
              <a:spcBef>
                <a:spcPts val="500"/>
              </a:spcBef>
              <a:spcAft>
                <a:spcPts val="0"/>
              </a:spcAft>
              <a:buClr>
                <a:schemeClr val="accent1"/>
              </a:buClr>
              <a:buSzPts val="2400"/>
              <a:buNone/>
              <a:defRPr sz="2400">
                <a:solidFill>
                  <a:schemeClr val="accent1"/>
                </a:solidFill>
                <a:latin typeface="Calibri"/>
                <a:ea typeface="Calibri"/>
                <a:cs typeface="Calibri"/>
                <a:sym typeface="Calibri"/>
              </a:defRPr>
            </a:lvl2pPr>
            <a:lvl3pPr marL="1371600" lvl="2" indent="-228600" algn="l" rtl="0">
              <a:lnSpc>
                <a:spcPct val="90000"/>
              </a:lnSpc>
              <a:spcBef>
                <a:spcPts val="500"/>
              </a:spcBef>
              <a:spcAft>
                <a:spcPts val="0"/>
              </a:spcAft>
              <a:buClr>
                <a:schemeClr val="accent1"/>
              </a:buClr>
              <a:buSzPts val="2400"/>
              <a:buNone/>
              <a:defRPr sz="2400">
                <a:solidFill>
                  <a:schemeClr val="accent1"/>
                </a:solidFill>
                <a:latin typeface="Calibri"/>
                <a:ea typeface="Calibri"/>
                <a:cs typeface="Calibri"/>
                <a:sym typeface="Calibri"/>
              </a:defRPr>
            </a:lvl3pPr>
            <a:lvl4pPr marL="1828800" lvl="3" indent="-228600" algn="l" rtl="0">
              <a:lnSpc>
                <a:spcPct val="90000"/>
              </a:lnSpc>
              <a:spcBef>
                <a:spcPts val="500"/>
              </a:spcBef>
              <a:spcAft>
                <a:spcPts val="0"/>
              </a:spcAft>
              <a:buClr>
                <a:schemeClr val="accent1"/>
              </a:buClr>
              <a:buSzPts val="2400"/>
              <a:buNone/>
              <a:defRPr sz="2400">
                <a:solidFill>
                  <a:schemeClr val="accent1"/>
                </a:solidFill>
                <a:latin typeface="Calibri"/>
                <a:ea typeface="Calibri"/>
                <a:cs typeface="Calibri"/>
                <a:sym typeface="Calibri"/>
              </a:defRPr>
            </a:lvl4pPr>
            <a:lvl5pPr marL="2286000" lvl="4" indent="-228600" algn="l" rtl="0">
              <a:lnSpc>
                <a:spcPct val="90000"/>
              </a:lnSpc>
              <a:spcBef>
                <a:spcPts val="500"/>
              </a:spcBef>
              <a:spcAft>
                <a:spcPts val="0"/>
              </a:spcAft>
              <a:buClr>
                <a:schemeClr val="accent1"/>
              </a:buClr>
              <a:buSzPts val="2400"/>
              <a:buNone/>
              <a:defRPr sz="2400">
                <a:solidFill>
                  <a:schemeClr val="accent1"/>
                </a:solidFill>
                <a:latin typeface="Calibri"/>
                <a:ea typeface="Calibri"/>
                <a:cs typeface="Calibri"/>
                <a:sym typeface="Calibri"/>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84" name="Google Shape;184;p5"/>
          <p:cNvSpPr txBox="1">
            <a:spLocks noGrp="1"/>
          </p:cNvSpPr>
          <p:nvPr>
            <p:ph type="body" idx="2"/>
          </p:nvPr>
        </p:nvSpPr>
        <p:spPr>
          <a:xfrm>
            <a:off x="6493456" y="1802746"/>
            <a:ext cx="4858500" cy="823800"/>
          </a:xfrm>
          <a:prstGeom prst="rect">
            <a:avLst/>
          </a:prstGeom>
          <a:noFill/>
          <a:ln>
            <a:noFill/>
          </a:ln>
        </p:spPr>
        <p:txBody>
          <a:bodyPr spcFirstLastPara="1" wrap="square" lIns="91425" tIns="45700" rIns="91425" bIns="45700" anchor="b" anchorCtr="0">
            <a:norm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85" name="Google Shape;185;p5"/>
          <p:cNvSpPr txBox="1">
            <a:spLocks noGrp="1"/>
          </p:cNvSpPr>
          <p:nvPr>
            <p:ph type="sldNum" idx="12"/>
          </p:nvPr>
        </p:nvSpPr>
        <p:spPr>
          <a:xfrm>
            <a:off x="5892800" y="6172200"/>
            <a:ext cx="2844900" cy="368400"/>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s-MX"/>
              <a:t>‹#›</a:t>
            </a:fld>
            <a:endParaRPr/>
          </a:p>
        </p:txBody>
      </p:sp>
    </p:spTree>
    <p:extLst>
      <p:ext uri="{BB962C8B-B14F-4D97-AF65-F5344CB8AC3E}">
        <p14:creationId xmlns:p14="http://schemas.microsoft.com/office/powerpoint/2010/main" val="9413739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EEB16319-D9FD-0C4D-B667-35E9E5D65F5F}" type="datetimeFigureOut">
              <a:rPr lang="en-US" smtClean="0"/>
              <a:t>7/1/2019</a:t>
            </a:fld>
            <a:endParaRPr lang="en-US"/>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CD250C90-86DD-9B4F-8434-7EB5C145C0BB}" type="slidenum">
              <a:rPr lang="en-US" smtClean="0"/>
              <a:t>‹#›</a:t>
            </a:fld>
            <a:endParaRPr lang="en-US"/>
          </a:p>
        </p:txBody>
      </p:sp>
    </p:spTree>
    <p:extLst>
      <p:ext uri="{BB962C8B-B14F-4D97-AF65-F5344CB8AC3E}">
        <p14:creationId xmlns:p14="http://schemas.microsoft.com/office/powerpoint/2010/main" val="5023500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2 COLOMNS TEXT/IMAGE/INFOGRAPHIC">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842C321-3E99-214E-B3C1-D7EA7969B134}"/>
              </a:ext>
            </a:extLst>
          </p:cNvPr>
          <p:cNvSpPr>
            <a:spLocks noGrp="1"/>
          </p:cNvSpPr>
          <p:nvPr>
            <p:ph type="title" hasCustomPrompt="1"/>
          </p:nvPr>
        </p:nvSpPr>
        <p:spPr>
          <a:xfrm>
            <a:off x="839788" y="365125"/>
            <a:ext cx="10515600" cy="1325563"/>
          </a:xfrm>
          <a:prstGeom prst="rect">
            <a:avLst/>
          </a:prstGeom>
        </p:spPr>
        <p:txBody>
          <a:bodyPr/>
          <a:lstStyle>
            <a:lvl1pPr>
              <a:defRPr/>
            </a:lvl1pPr>
          </a:lstStyle>
          <a:p>
            <a:r>
              <a:rPr lang="fr-FR" dirty="0" err="1"/>
              <a:t>Título</a:t>
            </a:r>
            <a:endParaRPr lang="fr-FR" dirty="0"/>
          </a:p>
        </p:txBody>
      </p:sp>
      <p:sp>
        <p:nvSpPr>
          <p:cNvPr id="4" name="Espace réservé du contenu 3">
            <a:extLst>
              <a:ext uri="{FF2B5EF4-FFF2-40B4-BE49-F238E27FC236}">
                <a16:creationId xmlns:a16="http://schemas.microsoft.com/office/drawing/2014/main" id="{068BB469-0977-304C-A18C-69987FEC1167}"/>
              </a:ext>
            </a:extLst>
          </p:cNvPr>
          <p:cNvSpPr>
            <a:spLocks noGrp="1"/>
          </p:cNvSpPr>
          <p:nvPr>
            <p:ph sz="half" idx="2" hasCustomPrompt="1"/>
          </p:nvPr>
        </p:nvSpPr>
        <p:spPr>
          <a:xfrm>
            <a:off x="839788" y="1795354"/>
            <a:ext cx="5157787" cy="4394309"/>
          </a:xfrm>
          <a:prstGeom prst="rect">
            <a:avLst/>
          </a:prstGeom>
        </p:spPr>
        <p:txBody>
          <a:bodyPr/>
          <a:lstStyle>
            <a:lvl1pPr marL="0" indent="0" defTabSz="554400">
              <a:spcBef>
                <a:spcPts val="600"/>
              </a:spcBef>
              <a:spcAft>
                <a:spcPts val="1200"/>
              </a:spcAft>
              <a:buNone/>
              <a:defRPr b="0"/>
            </a:lvl1pPr>
            <a:lvl2pPr marL="0" indent="0" algn="just" defTabSz="554400">
              <a:spcBef>
                <a:spcPts val="600"/>
              </a:spcBef>
              <a:buNone/>
              <a:defRPr>
                <a:solidFill>
                  <a:srgbClr val="0033A0"/>
                </a:solidFill>
                <a:latin typeface="+mn-lt"/>
              </a:defRPr>
            </a:lvl2pPr>
            <a:lvl3pPr marL="0" indent="0" algn="just" defTabSz="554400">
              <a:spcBef>
                <a:spcPts val="600"/>
              </a:spcBef>
              <a:buNone/>
              <a:defRPr/>
            </a:lvl3pPr>
            <a:lvl4pPr marL="0" indent="0" algn="just" defTabSz="554400">
              <a:spcBef>
                <a:spcPts val="600"/>
              </a:spcBef>
              <a:buNone/>
              <a:defRPr/>
            </a:lvl4pPr>
            <a:lvl5pPr marL="0" indent="0" algn="just" defTabSz="554400">
              <a:spcBef>
                <a:spcPts val="600"/>
              </a:spcBef>
              <a:buNone/>
              <a:defRPr/>
            </a:lvl5pPr>
          </a:lstStyle>
          <a:p>
            <a:pPr lvl="1"/>
            <a:r>
              <a:rPr lang="fr-FR" dirty="0"/>
              <a:t>SEGUNDO NIVEL</a:t>
            </a:r>
          </a:p>
          <a:p>
            <a:pPr lvl="2"/>
            <a:r>
              <a:rPr lang="fr-FR" dirty="0"/>
              <a:t>Tercer </a:t>
            </a:r>
            <a:r>
              <a:rPr lang="fr-FR" dirty="0" err="1"/>
              <a:t>nivel</a:t>
            </a:r>
            <a:endParaRPr lang="fr-FR" dirty="0"/>
          </a:p>
          <a:p>
            <a:pPr lvl="3"/>
            <a:r>
              <a:rPr lang="fr-FR" dirty="0" err="1"/>
              <a:t>Cuarto</a:t>
            </a:r>
            <a:r>
              <a:rPr lang="fr-FR" dirty="0"/>
              <a:t> </a:t>
            </a:r>
            <a:r>
              <a:rPr lang="fr-FR" dirty="0" err="1"/>
              <a:t>nivel</a:t>
            </a:r>
            <a:endParaRPr lang="fr-FR" dirty="0"/>
          </a:p>
          <a:p>
            <a:pPr lvl="4"/>
            <a:r>
              <a:rPr lang="fr-FR" dirty="0"/>
              <a:t>Quinto </a:t>
            </a:r>
            <a:r>
              <a:rPr lang="fr-FR" dirty="0" err="1"/>
              <a:t>nivel</a:t>
            </a:r>
            <a:endParaRPr lang="fr-FR" dirty="0"/>
          </a:p>
        </p:txBody>
      </p:sp>
      <p:pic>
        <p:nvPicPr>
          <p:cNvPr id="10" name="Image 9">
            <a:extLst>
              <a:ext uri="{FF2B5EF4-FFF2-40B4-BE49-F238E27FC236}">
                <a16:creationId xmlns:a16="http://schemas.microsoft.com/office/drawing/2014/main" id="{A446C5D8-65A7-074E-97F5-7C728DA96C4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24677" y="6294329"/>
            <a:ext cx="1742645" cy="412808"/>
          </a:xfrm>
          <a:prstGeom prst="rect">
            <a:avLst/>
          </a:prstGeom>
        </p:spPr>
      </p:pic>
      <p:sp>
        <p:nvSpPr>
          <p:cNvPr id="8" name="Espace réservé du contenu 3">
            <a:extLst>
              <a:ext uri="{FF2B5EF4-FFF2-40B4-BE49-F238E27FC236}">
                <a16:creationId xmlns:a16="http://schemas.microsoft.com/office/drawing/2014/main" id="{6A7DB012-93D5-4848-B1BB-0AB59EFAE121}"/>
              </a:ext>
            </a:extLst>
          </p:cNvPr>
          <p:cNvSpPr>
            <a:spLocks noGrp="1"/>
          </p:cNvSpPr>
          <p:nvPr>
            <p:ph sz="half" idx="10" hasCustomPrompt="1"/>
          </p:nvPr>
        </p:nvSpPr>
        <p:spPr>
          <a:xfrm>
            <a:off x="6195559" y="1795354"/>
            <a:ext cx="5157787" cy="4394309"/>
          </a:xfrm>
          <a:prstGeom prst="rect">
            <a:avLst/>
          </a:prstGeom>
        </p:spPr>
        <p:txBody>
          <a:bodyPr/>
          <a:lstStyle>
            <a:lvl1pPr marL="0" indent="0" defTabSz="554400">
              <a:spcBef>
                <a:spcPts val="600"/>
              </a:spcBef>
              <a:spcAft>
                <a:spcPts val="1200"/>
              </a:spcAft>
              <a:buNone/>
              <a:defRPr b="0"/>
            </a:lvl1pPr>
            <a:lvl2pPr marL="0" indent="0" algn="just" defTabSz="554400">
              <a:spcBef>
                <a:spcPts val="600"/>
              </a:spcBef>
              <a:buNone/>
              <a:defRPr>
                <a:solidFill>
                  <a:srgbClr val="0033A0"/>
                </a:solidFill>
                <a:latin typeface="+mn-lt"/>
              </a:defRPr>
            </a:lvl2pPr>
            <a:lvl3pPr marL="0" indent="0" algn="just" defTabSz="554400">
              <a:spcBef>
                <a:spcPts val="600"/>
              </a:spcBef>
              <a:buNone/>
              <a:defRPr/>
            </a:lvl3pPr>
            <a:lvl4pPr marL="0" indent="0" algn="just" defTabSz="554400">
              <a:spcBef>
                <a:spcPts val="600"/>
              </a:spcBef>
              <a:buNone/>
              <a:defRPr/>
            </a:lvl4pPr>
            <a:lvl5pPr marL="0" indent="0" algn="just" defTabSz="554400">
              <a:spcBef>
                <a:spcPts val="600"/>
              </a:spcBef>
              <a:buNone/>
              <a:defRPr/>
            </a:lvl5pPr>
          </a:lstStyle>
          <a:p>
            <a:pPr lvl="1"/>
            <a:r>
              <a:rPr lang="fr-FR" dirty="0"/>
              <a:t>SEGUNDO NIVEL</a:t>
            </a:r>
          </a:p>
          <a:p>
            <a:pPr lvl="2"/>
            <a:r>
              <a:rPr lang="fr-FR" dirty="0"/>
              <a:t>Tercer </a:t>
            </a:r>
            <a:r>
              <a:rPr lang="fr-FR" dirty="0" err="1"/>
              <a:t>nivel</a:t>
            </a:r>
            <a:endParaRPr lang="fr-FR" dirty="0"/>
          </a:p>
          <a:p>
            <a:pPr lvl="3"/>
            <a:r>
              <a:rPr lang="fr-FR" dirty="0" err="1"/>
              <a:t>Cuarto</a:t>
            </a:r>
            <a:r>
              <a:rPr lang="fr-FR" dirty="0"/>
              <a:t> </a:t>
            </a:r>
            <a:r>
              <a:rPr lang="fr-FR" dirty="0" err="1"/>
              <a:t>nivel</a:t>
            </a:r>
            <a:endParaRPr lang="fr-FR" dirty="0"/>
          </a:p>
          <a:p>
            <a:pPr lvl="4"/>
            <a:r>
              <a:rPr lang="fr-FR" dirty="0"/>
              <a:t>Quinto </a:t>
            </a:r>
            <a:r>
              <a:rPr lang="fr-FR" dirty="0" err="1"/>
              <a:t>nivel</a:t>
            </a:r>
            <a:endParaRPr lang="fr-FR" dirty="0"/>
          </a:p>
        </p:txBody>
      </p:sp>
    </p:spTree>
    <p:extLst>
      <p:ext uri="{BB962C8B-B14F-4D97-AF65-F5344CB8AC3E}">
        <p14:creationId xmlns:p14="http://schemas.microsoft.com/office/powerpoint/2010/main" val="29633918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TEXT INFOGRAPHIC/IMAGE">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D938847E-E6A3-5343-8CEC-B52DD402032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24677" y="6294329"/>
            <a:ext cx="1742645" cy="412808"/>
          </a:xfrm>
          <a:prstGeom prst="rect">
            <a:avLst/>
          </a:prstGeom>
        </p:spPr>
      </p:pic>
      <p:sp>
        <p:nvSpPr>
          <p:cNvPr id="7" name="Espace réservé du contenu 3">
            <a:extLst>
              <a:ext uri="{FF2B5EF4-FFF2-40B4-BE49-F238E27FC236}">
                <a16:creationId xmlns:a16="http://schemas.microsoft.com/office/drawing/2014/main" id="{81105880-5E6B-6E4A-B5C9-CBC0DE9DFD0C}"/>
              </a:ext>
            </a:extLst>
          </p:cNvPr>
          <p:cNvSpPr>
            <a:spLocks noGrp="1"/>
          </p:cNvSpPr>
          <p:nvPr>
            <p:ph sz="half" idx="10" hasCustomPrompt="1"/>
          </p:nvPr>
        </p:nvSpPr>
        <p:spPr>
          <a:xfrm>
            <a:off x="4449337" y="702527"/>
            <a:ext cx="6936057" cy="5166461"/>
          </a:xfrm>
          <a:prstGeom prst="rect">
            <a:avLst/>
          </a:prstGeom>
        </p:spPr>
        <p:txBody>
          <a:bodyPr/>
          <a:lstStyle>
            <a:lvl1pPr marL="0" indent="0">
              <a:buNone/>
              <a:defRPr/>
            </a:lvl1pPr>
          </a:lstStyle>
          <a:p>
            <a:pPr lvl="0"/>
            <a:r>
              <a:rPr lang="fr-FR" dirty="0" err="1"/>
              <a:t>Objeto</a:t>
            </a:r>
            <a:endParaRPr lang="fr-FR" dirty="0"/>
          </a:p>
        </p:txBody>
      </p:sp>
      <p:sp>
        <p:nvSpPr>
          <p:cNvPr id="10" name="Titre 1">
            <a:extLst>
              <a:ext uri="{FF2B5EF4-FFF2-40B4-BE49-F238E27FC236}">
                <a16:creationId xmlns:a16="http://schemas.microsoft.com/office/drawing/2014/main" id="{43D1123D-9FE3-614F-B1DF-38815C374209}"/>
              </a:ext>
            </a:extLst>
          </p:cNvPr>
          <p:cNvSpPr>
            <a:spLocks noGrp="1"/>
          </p:cNvSpPr>
          <p:nvPr>
            <p:ph type="title" hasCustomPrompt="1"/>
          </p:nvPr>
        </p:nvSpPr>
        <p:spPr>
          <a:xfrm>
            <a:off x="839788" y="702527"/>
            <a:ext cx="3375374" cy="1137424"/>
          </a:xfrm>
          <a:prstGeom prst="rect">
            <a:avLst/>
          </a:prstGeom>
        </p:spPr>
        <p:txBody>
          <a:bodyPr anchor="ctr"/>
          <a:lstStyle>
            <a:lvl1pPr>
              <a:defRPr sz="3200">
                <a:solidFill>
                  <a:srgbClr val="0033A0"/>
                </a:solidFill>
              </a:defRPr>
            </a:lvl1pPr>
          </a:lstStyle>
          <a:p>
            <a:r>
              <a:rPr lang="fr-FR" dirty="0"/>
              <a:t>TITULO</a:t>
            </a:r>
          </a:p>
        </p:txBody>
      </p:sp>
      <p:sp>
        <p:nvSpPr>
          <p:cNvPr id="11" name="Espace réservé du texte 3">
            <a:extLst>
              <a:ext uri="{FF2B5EF4-FFF2-40B4-BE49-F238E27FC236}">
                <a16:creationId xmlns:a16="http://schemas.microsoft.com/office/drawing/2014/main" id="{802082E6-4899-044F-92CE-0470567E9E4C}"/>
              </a:ext>
            </a:extLst>
          </p:cNvPr>
          <p:cNvSpPr>
            <a:spLocks noGrp="1"/>
          </p:cNvSpPr>
          <p:nvPr>
            <p:ph type="body" sz="half" idx="2" hasCustomPrompt="1"/>
          </p:nvPr>
        </p:nvSpPr>
        <p:spPr>
          <a:xfrm>
            <a:off x="839789" y="2057400"/>
            <a:ext cx="3375374"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dirty="0"/>
              <a:t>Texto</a:t>
            </a:r>
          </a:p>
        </p:txBody>
      </p:sp>
    </p:spTree>
    <p:extLst>
      <p:ext uri="{BB962C8B-B14F-4D97-AF65-F5344CB8AC3E}">
        <p14:creationId xmlns:p14="http://schemas.microsoft.com/office/powerpoint/2010/main" val="320985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cSld name="COVER">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2" name="Texto del título"/>
          <p:cNvSpPr txBox="1">
            <a:spLocks noGrp="1"/>
          </p:cNvSpPr>
          <p:nvPr>
            <p:ph type="title"/>
          </p:nvPr>
        </p:nvSpPr>
        <p:spPr>
          <a:xfrm>
            <a:off x="1111146" y="1031563"/>
            <a:ext cx="9969708" cy="1325563"/>
          </a:xfrm>
          <a:prstGeom prst="rect">
            <a:avLst/>
          </a:prstGeom>
        </p:spPr>
        <p:txBody>
          <a:bodyPr/>
          <a:lstStyle>
            <a:lvl1pPr algn="ctr">
              <a:defRPr sz="6000">
                <a:solidFill>
                  <a:schemeClr val="accent4">
                    <a:hueOff val="-13846154"/>
                    <a:satOff val="-41935"/>
                    <a:lumOff val="6078"/>
                  </a:schemeClr>
                </a:solidFill>
              </a:defRPr>
            </a:lvl1pPr>
          </a:lstStyle>
          <a:p>
            <a:r>
              <a:t>Texto del título</a:t>
            </a:r>
          </a:p>
        </p:txBody>
      </p:sp>
      <p:sp>
        <p:nvSpPr>
          <p:cNvPr id="13" name="Nivel de texto 1…"/>
          <p:cNvSpPr txBox="1">
            <a:spLocks noGrp="1"/>
          </p:cNvSpPr>
          <p:nvPr>
            <p:ph type="body" sz="quarter" idx="1"/>
          </p:nvPr>
        </p:nvSpPr>
        <p:spPr>
          <a:xfrm>
            <a:off x="1111146" y="2357126"/>
            <a:ext cx="9969708" cy="1500188"/>
          </a:xfrm>
          <a:prstGeom prst="rect">
            <a:avLst/>
          </a:prstGeom>
        </p:spPr>
        <p:txBody>
          <a:bodyPr/>
          <a:lstStyle>
            <a:lvl1pPr algn="ctr">
              <a:defRPr sz="2400" i="1">
                <a:solidFill>
                  <a:schemeClr val="accent4">
                    <a:hueOff val="-13846154"/>
                    <a:satOff val="-41935"/>
                    <a:lumOff val="6078"/>
                  </a:schemeClr>
                </a:solidFill>
              </a:defRPr>
            </a:lvl1pPr>
            <a:lvl2pPr marL="0" indent="457200" algn="ctr">
              <a:buSzTx/>
              <a:buNone/>
              <a:defRPr sz="2400" i="1">
                <a:solidFill>
                  <a:schemeClr val="accent4">
                    <a:hueOff val="-13846154"/>
                    <a:satOff val="-41935"/>
                    <a:lumOff val="6078"/>
                  </a:schemeClr>
                </a:solidFill>
              </a:defRPr>
            </a:lvl2pPr>
            <a:lvl3pPr marL="0" indent="914400" algn="ctr">
              <a:buSzTx/>
              <a:buNone/>
              <a:defRPr sz="2400" i="1">
                <a:solidFill>
                  <a:schemeClr val="accent4">
                    <a:hueOff val="-13846154"/>
                    <a:satOff val="-41935"/>
                    <a:lumOff val="6078"/>
                  </a:schemeClr>
                </a:solidFill>
              </a:defRPr>
            </a:lvl3pPr>
            <a:lvl4pPr marL="0" indent="1371600" algn="ctr">
              <a:buSzTx/>
              <a:buNone/>
              <a:defRPr sz="2400" i="1">
                <a:solidFill>
                  <a:schemeClr val="accent4">
                    <a:hueOff val="-13846154"/>
                    <a:satOff val="-41935"/>
                    <a:lumOff val="6078"/>
                  </a:schemeClr>
                </a:solidFill>
              </a:defRPr>
            </a:lvl4pPr>
            <a:lvl5pPr marL="0" indent="1828800" algn="ctr">
              <a:buSzTx/>
              <a:buNone/>
              <a:defRPr sz="2400" i="1">
                <a:solidFill>
                  <a:schemeClr val="accent4">
                    <a:hueOff val="-13846154"/>
                    <a:satOff val="-41935"/>
                    <a:lumOff val="6078"/>
                  </a:schemeClr>
                </a:solidFill>
              </a:defRPr>
            </a:lvl5pPr>
          </a:lstStyle>
          <a:p>
            <a:r>
              <a:t>Nivel de texto 1</a:t>
            </a:r>
          </a:p>
          <a:p>
            <a:pPr lvl="1"/>
            <a:r>
              <a:t>Nivel de texto 2</a:t>
            </a:r>
          </a:p>
          <a:p>
            <a:pPr lvl="2"/>
            <a:r>
              <a:t>Nivel de texto 3</a:t>
            </a:r>
          </a:p>
          <a:p>
            <a:pPr lvl="3"/>
            <a:r>
              <a:t>Nivel de texto 4</a:t>
            </a:r>
          </a:p>
          <a:p>
            <a:pPr lvl="4"/>
            <a:r>
              <a:t>Nivel de texto 5</a:t>
            </a:r>
          </a:p>
        </p:txBody>
      </p:sp>
      <p:pic>
        <p:nvPicPr>
          <p:cNvPr id="14" name="Picture 2" descr="Picture 2"/>
          <p:cNvPicPr>
            <a:picLocks noChangeAspect="1"/>
          </p:cNvPicPr>
          <p:nvPr/>
        </p:nvPicPr>
        <p:blipFill>
          <a:blip r:embed="rId3">
            <a:extLst/>
          </a:blip>
          <a:stretch>
            <a:fillRect/>
          </a:stretch>
        </p:blipFill>
        <p:spPr>
          <a:xfrm>
            <a:off x="5163282" y="5596673"/>
            <a:ext cx="1865436" cy="708205"/>
          </a:xfrm>
          <a:prstGeom prst="rect">
            <a:avLst/>
          </a:prstGeom>
          <a:ln w="12700">
            <a:miter lim="400000"/>
          </a:ln>
        </p:spPr>
      </p:pic>
      <p:sp>
        <p:nvSpPr>
          <p:cNvPr id="15"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070464490"/>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ABLE OF CONTENTS">
    <p:bg>
      <p:bgPr>
        <a:blipFill rotWithShape="1">
          <a:blip r:embed="rId2"/>
          <a:srcRect/>
          <a:stretch>
            <a:fillRect/>
          </a:stretch>
        </a:blipFill>
        <a:effectLst/>
      </p:bgPr>
    </p:bg>
    <p:spTree>
      <p:nvGrpSpPr>
        <p:cNvPr id="1" name=""/>
        <p:cNvGrpSpPr/>
        <p:nvPr/>
      </p:nvGrpSpPr>
      <p:grpSpPr>
        <a:xfrm>
          <a:off x="0" y="0"/>
          <a:ext cx="0" cy="0"/>
          <a:chOff x="0" y="0"/>
          <a:chExt cx="0" cy="0"/>
        </a:xfrm>
      </p:grpSpPr>
      <p:pic>
        <p:nvPicPr>
          <p:cNvPr id="22" name="Image 7" descr="Image 7"/>
          <p:cNvPicPr>
            <a:picLocks noChangeAspect="1"/>
          </p:cNvPicPr>
          <p:nvPr/>
        </p:nvPicPr>
        <p:blipFill>
          <a:blip r:embed="rId3">
            <a:extLst/>
          </a:blip>
          <a:stretch>
            <a:fillRect/>
          </a:stretch>
        </p:blipFill>
        <p:spPr>
          <a:xfrm>
            <a:off x="5224674" y="6294328"/>
            <a:ext cx="1742651" cy="412810"/>
          </a:xfrm>
          <a:prstGeom prst="rect">
            <a:avLst/>
          </a:prstGeom>
          <a:ln w="12700">
            <a:miter lim="400000"/>
          </a:ln>
        </p:spPr>
      </p:pic>
      <p:sp>
        <p:nvSpPr>
          <p:cNvPr id="23" name="Nivel de texto 1…"/>
          <p:cNvSpPr txBox="1">
            <a:spLocks noGrp="1"/>
          </p:cNvSpPr>
          <p:nvPr>
            <p:ph type="body" sz="half" idx="1"/>
          </p:nvPr>
        </p:nvSpPr>
        <p:spPr>
          <a:xfrm>
            <a:off x="839787" y="2291938"/>
            <a:ext cx="5157789" cy="3897725"/>
          </a:xfrm>
          <a:prstGeom prst="rect">
            <a:avLst/>
          </a:prstGeom>
        </p:spPr>
        <p:txBody>
          <a:bodyPr/>
          <a:lstStyle>
            <a:lvl1pPr marL="228600" indent="-228600">
              <a:buSzPct val="100000"/>
              <a:buFont typeface="Arial"/>
              <a:buChar char="•"/>
              <a:defRPr>
                <a:solidFill>
                  <a:schemeClr val="accent4">
                    <a:hueOff val="-13846154"/>
                    <a:satOff val="-41935"/>
                    <a:lumOff val="6078"/>
                  </a:schemeClr>
                </a:solidFill>
                <a:latin typeface="+mn-lt"/>
                <a:ea typeface="+mn-ea"/>
                <a:cs typeface="+mn-cs"/>
                <a:sym typeface="Calibri"/>
              </a:defRPr>
            </a:lvl1pPr>
            <a:lvl2pPr>
              <a:buFont typeface="Arial"/>
              <a:defRPr>
                <a:solidFill>
                  <a:schemeClr val="accent4">
                    <a:hueOff val="-13846154"/>
                    <a:satOff val="-41935"/>
                    <a:lumOff val="6078"/>
                  </a:schemeClr>
                </a:solidFill>
                <a:latin typeface="+mn-lt"/>
                <a:ea typeface="+mn-ea"/>
                <a:cs typeface="+mn-cs"/>
                <a:sym typeface="Calibri"/>
              </a:defRPr>
            </a:lvl2pPr>
            <a:lvl3pPr>
              <a:buFont typeface="Arial"/>
              <a:defRPr>
                <a:solidFill>
                  <a:schemeClr val="accent4">
                    <a:hueOff val="-13846154"/>
                    <a:satOff val="-41935"/>
                    <a:lumOff val="6078"/>
                  </a:schemeClr>
                </a:solidFill>
                <a:latin typeface="+mn-lt"/>
                <a:ea typeface="+mn-ea"/>
                <a:cs typeface="+mn-cs"/>
                <a:sym typeface="Calibri"/>
              </a:defRPr>
            </a:lvl3pPr>
            <a:lvl4pPr>
              <a:buFont typeface="Arial"/>
              <a:defRPr>
                <a:solidFill>
                  <a:schemeClr val="accent4">
                    <a:hueOff val="-13846154"/>
                    <a:satOff val="-41935"/>
                    <a:lumOff val="6078"/>
                  </a:schemeClr>
                </a:solidFill>
                <a:latin typeface="+mn-lt"/>
                <a:ea typeface="+mn-ea"/>
                <a:cs typeface="+mn-cs"/>
                <a:sym typeface="Calibri"/>
              </a:defRPr>
            </a:lvl4pPr>
            <a:lvl5pPr>
              <a:buFont typeface="Arial"/>
              <a:defRPr>
                <a:solidFill>
                  <a:schemeClr val="accent4">
                    <a:hueOff val="-13846154"/>
                    <a:satOff val="-41935"/>
                    <a:lumOff val="6078"/>
                  </a:schemeClr>
                </a:solidFill>
                <a:latin typeface="+mn-lt"/>
                <a:ea typeface="+mn-ea"/>
                <a:cs typeface="+mn-cs"/>
                <a:sym typeface="Calibri"/>
              </a:defRPr>
            </a:lvl5pPr>
          </a:lstStyle>
          <a:p>
            <a:r>
              <a:t>Nivel de texto 1</a:t>
            </a:r>
          </a:p>
          <a:p>
            <a:pPr lvl="1"/>
            <a:r>
              <a:t>Nivel de texto 2</a:t>
            </a:r>
          </a:p>
          <a:p>
            <a:pPr lvl="2"/>
            <a:r>
              <a:t>Nivel de texto 3</a:t>
            </a:r>
          </a:p>
          <a:p>
            <a:pPr lvl="3"/>
            <a:r>
              <a:t>Nivel de texto 4</a:t>
            </a:r>
          </a:p>
          <a:p>
            <a:pPr lvl="4"/>
            <a:r>
              <a:t>Nivel de texto 5</a:t>
            </a:r>
          </a:p>
        </p:txBody>
      </p:sp>
      <p:sp>
        <p:nvSpPr>
          <p:cNvPr id="24" name="Texto del título"/>
          <p:cNvSpPr txBox="1">
            <a:spLocks noGrp="1"/>
          </p:cNvSpPr>
          <p:nvPr>
            <p:ph type="title"/>
          </p:nvPr>
        </p:nvSpPr>
        <p:spPr>
          <a:xfrm>
            <a:off x="838200" y="365125"/>
            <a:ext cx="10515600" cy="1325563"/>
          </a:xfrm>
          <a:prstGeom prst="rect">
            <a:avLst/>
          </a:prstGeom>
        </p:spPr>
        <p:txBody>
          <a:bodyPr/>
          <a:lstStyle>
            <a:lvl1pPr>
              <a:defRPr>
                <a:solidFill>
                  <a:schemeClr val="accent4">
                    <a:hueOff val="-13846154"/>
                    <a:satOff val="-41935"/>
                    <a:lumOff val="6078"/>
                  </a:schemeClr>
                </a:solidFill>
              </a:defRPr>
            </a:lvl1pPr>
          </a:lstStyle>
          <a:p>
            <a:r>
              <a:t>Texto del título</a:t>
            </a:r>
          </a:p>
        </p:txBody>
      </p:sp>
      <p:sp>
        <p:nvSpPr>
          <p:cNvPr id="25"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037082800"/>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2 COLOMNS TEXT/IMAGE/INFOGRAPHIC">
    <p:spTree>
      <p:nvGrpSpPr>
        <p:cNvPr id="1" name=""/>
        <p:cNvGrpSpPr/>
        <p:nvPr/>
      </p:nvGrpSpPr>
      <p:grpSpPr>
        <a:xfrm>
          <a:off x="0" y="0"/>
          <a:ext cx="0" cy="0"/>
          <a:chOff x="0" y="0"/>
          <a:chExt cx="0" cy="0"/>
        </a:xfrm>
      </p:grpSpPr>
      <p:sp>
        <p:nvSpPr>
          <p:cNvPr id="51" name="Texto del título"/>
          <p:cNvSpPr txBox="1">
            <a:spLocks noGrp="1"/>
          </p:cNvSpPr>
          <p:nvPr>
            <p:ph type="title"/>
          </p:nvPr>
        </p:nvSpPr>
        <p:spPr>
          <a:xfrm>
            <a:off x="839787" y="365125"/>
            <a:ext cx="10515601" cy="1325563"/>
          </a:xfrm>
          <a:prstGeom prst="rect">
            <a:avLst/>
          </a:prstGeom>
        </p:spPr>
        <p:txBody>
          <a:bodyPr/>
          <a:lstStyle/>
          <a:p>
            <a:r>
              <a:t>Texto del título</a:t>
            </a:r>
          </a:p>
        </p:txBody>
      </p:sp>
      <p:sp>
        <p:nvSpPr>
          <p:cNvPr id="52" name="Nivel de texto 1…"/>
          <p:cNvSpPr txBox="1">
            <a:spLocks noGrp="1"/>
          </p:cNvSpPr>
          <p:nvPr>
            <p:ph type="body" sz="half" idx="1"/>
          </p:nvPr>
        </p:nvSpPr>
        <p:spPr>
          <a:xfrm>
            <a:off x="839787" y="1795353"/>
            <a:ext cx="5157789" cy="4394310"/>
          </a:xfrm>
          <a:prstGeom prst="rect">
            <a:avLst/>
          </a:prstGeom>
        </p:spPr>
        <p:txBody>
          <a:bodyPr/>
          <a:lstStyle>
            <a:lvl1pPr defTabSz="554399">
              <a:spcBef>
                <a:spcPts val="1200"/>
              </a:spcBef>
            </a:lvl1pPr>
            <a:lvl2pPr marL="0" indent="0" defTabSz="554399">
              <a:spcBef>
                <a:spcPts val="1200"/>
              </a:spcBef>
              <a:buSzTx/>
              <a:buNone/>
            </a:lvl2pPr>
            <a:lvl3pPr marL="0" indent="0" defTabSz="554399">
              <a:spcBef>
                <a:spcPts val="1200"/>
              </a:spcBef>
              <a:buSzTx/>
              <a:buNone/>
            </a:lvl3pPr>
            <a:lvl4pPr marL="0" indent="0" defTabSz="554399">
              <a:spcBef>
                <a:spcPts val="1200"/>
              </a:spcBef>
              <a:buSzTx/>
              <a:buNone/>
            </a:lvl4pPr>
            <a:lvl5pPr marL="0" indent="0" defTabSz="554399">
              <a:spcBef>
                <a:spcPts val="1200"/>
              </a:spcBef>
              <a:buSzTx/>
              <a:buNone/>
            </a:lvl5pPr>
          </a:lstStyle>
          <a:p>
            <a:r>
              <a:t>Nivel de texto 1</a:t>
            </a:r>
          </a:p>
          <a:p>
            <a:pPr lvl="1"/>
            <a:r>
              <a:t>Nivel de texto 2</a:t>
            </a:r>
          </a:p>
          <a:p>
            <a:pPr lvl="2"/>
            <a:r>
              <a:t>Nivel de texto 3</a:t>
            </a:r>
          </a:p>
          <a:p>
            <a:pPr lvl="3"/>
            <a:r>
              <a:t>Nivel de texto 4</a:t>
            </a:r>
          </a:p>
          <a:p>
            <a:pPr lvl="4"/>
            <a:r>
              <a:t>Nivel de texto 5</a:t>
            </a:r>
          </a:p>
        </p:txBody>
      </p:sp>
      <p:sp>
        <p:nvSpPr>
          <p:cNvPr id="53"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84643137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type="secHead">
  <p:cSld name="SECTION_HEADER">
    <p:spTree>
      <p:nvGrpSpPr>
        <p:cNvPr id="1" name="Shape 193"/>
        <p:cNvGrpSpPr/>
        <p:nvPr/>
      </p:nvGrpSpPr>
      <p:grpSpPr>
        <a:xfrm>
          <a:off x="0" y="0"/>
          <a:ext cx="0" cy="0"/>
          <a:chOff x="0" y="0"/>
          <a:chExt cx="0" cy="0"/>
        </a:xfrm>
      </p:grpSpPr>
      <p:sp>
        <p:nvSpPr>
          <p:cNvPr id="194" name="Google Shape;194;p8"/>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rmAutofit/>
          </a:bodyPr>
          <a:lstStyle>
            <a:lvl1pPr lvl="0" algn="l" rtl="0">
              <a:lnSpc>
                <a:spcPct val="90000"/>
              </a:lnSpc>
              <a:spcBef>
                <a:spcPts val="0"/>
              </a:spcBef>
              <a:spcAft>
                <a:spcPts val="0"/>
              </a:spcAft>
              <a:buClr>
                <a:srgbClr val="0033A0"/>
              </a:buClr>
              <a:buSzPts val="4800"/>
              <a:buFont typeface="Calibri"/>
              <a:buNone/>
              <a:defRPr sz="4800">
                <a:solidFill>
                  <a:srgbClr val="0033A0"/>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95" name="Google Shape;195;p8"/>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rmAutofit/>
          </a:bodyPr>
          <a:lstStyle>
            <a:lvl1pPr marL="457200" lvl="0" indent="-228600" algn="l" rtl="0">
              <a:lnSpc>
                <a:spcPct val="90000"/>
              </a:lnSpc>
              <a:spcBef>
                <a:spcPts val="1000"/>
              </a:spcBef>
              <a:spcAft>
                <a:spcPts val="0"/>
              </a:spcAft>
              <a:buClr>
                <a:schemeClr val="dk1"/>
              </a:buClr>
              <a:buSzPts val="2400"/>
              <a:buNone/>
              <a:defRPr sz="2400" i="0">
                <a:solidFill>
                  <a:schemeClr val="dk1"/>
                </a:solidFill>
                <a:latin typeface="Calibri"/>
                <a:ea typeface="Calibri"/>
                <a:cs typeface="Calibri"/>
                <a:sym typeface="Calibri"/>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800"/>
              <a:buNone/>
              <a:defRPr sz="18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pic>
        <p:nvPicPr>
          <p:cNvPr id="196" name="Google Shape;196;p8"/>
          <p:cNvPicPr preferRelativeResize="0"/>
          <p:nvPr/>
        </p:nvPicPr>
        <p:blipFill rotWithShape="1">
          <a:blip r:embed="rId2">
            <a:alphaModFix/>
          </a:blip>
          <a:srcRect/>
          <a:stretch/>
        </p:blipFill>
        <p:spPr>
          <a:xfrm>
            <a:off x="5188984" y="6294329"/>
            <a:ext cx="1814032" cy="412808"/>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2 COLOMNS TEXT/IMAGE/INFOGRAPHIC ALT">
    <p:spTree>
      <p:nvGrpSpPr>
        <p:cNvPr id="1" name=""/>
        <p:cNvGrpSpPr/>
        <p:nvPr/>
      </p:nvGrpSpPr>
      <p:grpSpPr>
        <a:xfrm>
          <a:off x="0" y="0"/>
          <a:ext cx="0" cy="0"/>
          <a:chOff x="0" y="0"/>
          <a:chExt cx="0" cy="0"/>
        </a:xfrm>
      </p:grpSpPr>
      <p:sp>
        <p:nvSpPr>
          <p:cNvPr id="60" name="Nivel de texto 1…"/>
          <p:cNvSpPr txBox="1">
            <a:spLocks noGrp="1"/>
          </p:cNvSpPr>
          <p:nvPr>
            <p:ph type="body" sz="half" idx="1"/>
          </p:nvPr>
        </p:nvSpPr>
        <p:spPr>
          <a:xfrm>
            <a:off x="839787" y="365125"/>
            <a:ext cx="5157789" cy="5824539"/>
          </a:xfrm>
          <a:prstGeom prst="rect">
            <a:avLst/>
          </a:prstGeom>
        </p:spPr>
        <p:txBody>
          <a:bodyPr/>
          <a:lstStyle>
            <a:lvl1pPr defTabSz="554399">
              <a:spcBef>
                <a:spcPts val="1200"/>
              </a:spcBef>
              <a:defRPr>
                <a:solidFill>
                  <a:schemeClr val="accent1"/>
                </a:solidFill>
                <a:latin typeface="+mn-lt"/>
                <a:ea typeface="+mn-ea"/>
                <a:cs typeface="+mn-cs"/>
                <a:sym typeface="Calibri"/>
              </a:defRPr>
            </a:lvl1pPr>
            <a:lvl2pPr marL="0" indent="0" defTabSz="554399">
              <a:spcBef>
                <a:spcPts val="1200"/>
              </a:spcBef>
              <a:buSzTx/>
              <a:buNone/>
              <a:defRPr>
                <a:solidFill>
                  <a:schemeClr val="accent1"/>
                </a:solidFill>
                <a:latin typeface="+mn-lt"/>
                <a:ea typeface="+mn-ea"/>
                <a:cs typeface="+mn-cs"/>
                <a:sym typeface="Calibri"/>
              </a:defRPr>
            </a:lvl2pPr>
            <a:lvl3pPr marL="0" indent="0" defTabSz="554399">
              <a:spcBef>
                <a:spcPts val="1200"/>
              </a:spcBef>
              <a:buSzTx/>
              <a:buNone/>
              <a:defRPr>
                <a:solidFill>
                  <a:schemeClr val="accent1"/>
                </a:solidFill>
                <a:latin typeface="+mn-lt"/>
                <a:ea typeface="+mn-ea"/>
                <a:cs typeface="+mn-cs"/>
                <a:sym typeface="Calibri"/>
              </a:defRPr>
            </a:lvl3pPr>
            <a:lvl4pPr marL="0" indent="0" defTabSz="554399">
              <a:spcBef>
                <a:spcPts val="1200"/>
              </a:spcBef>
              <a:buSzTx/>
              <a:buNone/>
              <a:defRPr>
                <a:solidFill>
                  <a:schemeClr val="accent1"/>
                </a:solidFill>
                <a:latin typeface="+mn-lt"/>
                <a:ea typeface="+mn-ea"/>
                <a:cs typeface="+mn-cs"/>
                <a:sym typeface="Calibri"/>
              </a:defRPr>
            </a:lvl4pPr>
            <a:lvl5pPr marL="0" indent="0" defTabSz="554399">
              <a:spcBef>
                <a:spcPts val="1200"/>
              </a:spcBef>
              <a:buSzTx/>
              <a:buNone/>
              <a:defRPr>
                <a:solidFill>
                  <a:schemeClr val="accent1"/>
                </a:solidFill>
                <a:latin typeface="+mn-lt"/>
                <a:ea typeface="+mn-ea"/>
                <a:cs typeface="+mn-cs"/>
                <a:sym typeface="Calibri"/>
              </a:defRPr>
            </a:lvl5pPr>
          </a:lstStyle>
          <a:p>
            <a:r>
              <a:t>Nivel de texto 1</a:t>
            </a:r>
          </a:p>
          <a:p>
            <a:pPr lvl="1"/>
            <a:r>
              <a:t>Nivel de texto 2</a:t>
            </a:r>
          </a:p>
          <a:p>
            <a:pPr lvl="2"/>
            <a:r>
              <a:t>Nivel de texto 3</a:t>
            </a:r>
          </a:p>
          <a:p>
            <a:pPr lvl="3"/>
            <a:r>
              <a:t>Nivel de texto 4</a:t>
            </a:r>
          </a:p>
          <a:p>
            <a:pPr lvl="4"/>
            <a:r>
              <a:t>Nivel de texto 5</a:t>
            </a:r>
          </a:p>
        </p:txBody>
      </p:sp>
      <p:sp>
        <p:nvSpPr>
          <p:cNvPr id="61"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0246165"/>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ITLE + IMAGES 3 COLOMNS">
    <p:spTree>
      <p:nvGrpSpPr>
        <p:cNvPr id="1" name=""/>
        <p:cNvGrpSpPr/>
        <p:nvPr/>
      </p:nvGrpSpPr>
      <p:grpSpPr>
        <a:xfrm>
          <a:off x="0" y="0"/>
          <a:ext cx="0" cy="0"/>
          <a:chOff x="0" y="0"/>
          <a:chExt cx="0" cy="0"/>
        </a:xfrm>
      </p:grpSpPr>
      <p:sp>
        <p:nvSpPr>
          <p:cNvPr id="77" name="Texto del título"/>
          <p:cNvSpPr txBox="1">
            <a:spLocks noGrp="1"/>
          </p:cNvSpPr>
          <p:nvPr>
            <p:ph type="title"/>
          </p:nvPr>
        </p:nvSpPr>
        <p:spPr>
          <a:xfrm>
            <a:off x="839787" y="581890"/>
            <a:ext cx="10655528" cy="486889"/>
          </a:xfrm>
          <a:prstGeom prst="rect">
            <a:avLst/>
          </a:prstGeom>
        </p:spPr>
        <p:txBody>
          <a:bodyPr anchor="t"/>
          <a:lstStyle>
            <a:lvl1pPr>
              <a:defRPr sz="3600"/>
            </a:lvl1pPr>
          </a:lstStyle>
          <a:p>
            <a:r>
              <a:t>Texto del título</a:t>
            </a:r>
          </a:p>
        </p:txBody>
      </p:sp>
      <p:sp>
        <p:nvSpPr>
          <p:cNvPr id="78" name="Espace réservé de l’image 2"/>
          <p:cNvSpPr>
            <a:spLocks noGrp="1"/>
          </p:cNvSpPr>
          <p:nvPr>
            <p:ph type="pic" sz="quarter" idx="13"/>
          </p:nvPr>
        </p:nvSpPr>
        <p:spPr>
          <a:xfrm>
            <a:off x="839787" y="2266251"/>
            <a:ext cx="3265075" cy="2204041"/>
          </a:xfrm>
          <a:prstGeom prst="rect">
            <a:avLst/>
          </a:prstGeom>
        </p:spPr>
        <p:txBody>
          <a:bodyPr lIns="91439" rIns="91439">
            <a:noAutofit/>
          </a:bodyPr>
          <a:lstStyle/>
          <a:p>
            <a:endParaRPr/>
          </a:p>
        </p:txBody>
      </p:sp>
      <p:sp>
        <p:nvSpPr>
          <p:cNvPr id="79" name="Nivel de texto 1…"/>
          <p:cNvSpPr txBox="1">
            <a:spLocks noGrp="1"/>
          </p:cNvSpPr>
          <p:nvPr>
            <p:ph type="body" sz="quarter" idx="1"/>
          </p:nvPr>
        </p:nvSpPr>
        <p:spPr>
          <a:xfrm>
            <a:off x="839787" y="4719149"/>
            <a:ext cx="3265075" cy="1035732"/>
          </a:xfrm>
          <a:prstGeom prst="rect">
            <a:avLst/>
          </a:prstGeom>
        </p:spPr>
        <p:txBody>
          <a:bodyPr/>
          <a:lstStyle>
            <a:lvl1pPr>
              <a:defRPr sz="2000"/>
            </a:lvl1pPr>
            <a:lvl2pPr marL="0" indent="457200">
              <a:buSzTx/>
              <a:buNone/>
              <a:defRPr sz="2000"/>
            </a:lvl2pPr>
            <a:lvl3pPr marL="0" indent="914400">
              <a:buSzTx/>
              <a:buNone/>
              <a:defRPr sz="2000"/>
            </a:lvl3pPr>
            <a:lvl4pPr marL="0" indent="1371600">
              <a:buSzTx/>
              <a:buNone/>
              <a:defRPr sz="2000"/>
            </a:lvl4pPr>
            <a:lvl5pPr marL="0" indent="1828800">
              <a:buSzTx/>
              <a:buNone/>
              <a:defRPr sz="2000"/>
            </a:lvl5pPr>
          </a:lstStyle>
          <a:p>
            <a:r>
              <a:t>Nivel de texto 1</a:t>
            </a:r>
          </a:p>
          <a:p>
            <a:pPr lvl="1"/>
            <a:r>
              <a:t>Nivel de texto 2</a:t>
            </a:r>
          </a:p>
          <a:p>
            <a:pPr lvl="2"/>
            <a:r>
              <a:t>Nivel de texto 3</a:t>
            </a:r>
          </a:p>
          <a:p>
            <a:pPr lvl="3"/>
            <a:r>
              <a:t>Nivel de texto 4</a:t>
            </a:r>
          </a:p>
          <a:p>
            <a:pPr lvl="4"/>
            <a:r>
              <a:t>Nivel de texto 5</a:t>
            </a:r>
          </a:p>
        </p:txBody>
      </p:sp>
      <p:sp>
        <p:nvSpPr>
          <p:cNvPr id="80" name="Espace réservé du texte 3"/>
          <p:cNvSpPr>
            <a:spLocks noGrp="1"/>
          </p:cNvSpPr>
          <p:nvPr>
            <p:ph type="body" sz="quarter" idx="14"/>
          </p:nvPr>
        </p:nvSpPr>
        <p:spPr>
          <a:xfrm>
            <a:off x="839787" y="1071356"/>
            <a:ext cx="10655528" cy="567440"/>
          </a:xfrm>
          <a:prstGeom prst="rect">
            <a:avLst/>
          </a:prstGeom>
        </p:spPr>
        <p:txBody>
          <a:bodyPr anchor="ctr"/>
          <a:lstStyle/>
          <a:p>
            <a:pPr>
              <a:defRPr sz="2000"/>
            </a:pPr>
            <a:endParaRPr/>
          </a:p>
        </p:txBody>
      </p:sp>
      <p:sp>
        <p:nvSpPr>
          <p:cNvPr id="81" name="Espace réservé du texte 3"/>
          <p:cNvSpPr>
            <a:spLocks noGrp="1"/>
          </p:cNvSpPr>
          <p:nvPr>
            <p:ph type="body" sz="quarter" idx="15"/>
          </p:nvPr>
        </p:nvSpPr>
        <p:spPr>
          <a:xfrm>
            <a:off x="4535013" y="4719149"/>
            <a:ext cx="3265075" cy="1035731"/>
          </a:xfrm>
          <a:prstGeom prst="rect">
            <a:avLst/>
          </a:prstGeom>
        </p:spPr>
        <p:txBody>
          <a:bodyPr/>
          <a:lstStyle/>
          <a:p>
            <a:pPr>
              <a:defRPr sz="2000"/>
            </a:pPr>
            <a:endParaRPr/>
          </a:p>
        </p:txBody>
      </p:sp>
      <p:sp>
        <p:nvSpPr>
          <p:cNvPr id="82" name="Espace réservé du texte 3"/>
          <p:cNvSpPr>
            <a:spLocks noGrp="1"/>
          </p:cNvSpPr>
          <p:nvPr>
            <p:ph type="body" sz="quarter" idx="16"/>
          </p:nvPr>
        </p:nvSpPr>
        <p:spPr>
          <a:xfrm>
            <a:off x="8230240" y="4719149"/>
            <a:ext cx="3336328" cy="1035731"/>
          </a:xfrm>
          <a:prstGeom prst="rect">
            <a:avLst/>
          </a:prstGeom>
        </p:spPr>
        <p:txBody>
          <a:bodyPr/>
          <a:lstStyle/>
          <a:p>
            <a:pPr>
              <a:defRPr sz="2000"/>
            </a:pPr>
            <a:endParaRPr/>
          </a:p>
        </p:txBody>
      </p:sp>
      <p:sp>
        <p:nvSpPr>
          <p:cNvPr id="83" name="Espace réservé de l’image 2"/>
          <p:cNvSpPr>
            <a:spLocks noGrp="1"/>
          </p:cNvSpPr>
          <p:nvPr>
            <p:ph type="pic" sz="quarter" idx="17"/>
          </p:nvPr>
        </p:nvSpPr>
        <p:spPr>
          <a:xfrm>
            <a:off x="8230241" y="2266251"/>
            <a:ext cx="3265074" cy="2204041"/>
          </a:xfrm>
          <a:prstGeom prst="rect">
            <a:avLst/>
          </a:prstGeom>
        </p:spPr>
        <p:txBody>
          <a:bodyPr lIns="91439" rIns="91439">
            <a:noAutofit/>
          </a:bodyPr>
          <a:lstStyle/>
          <a:p>
            <a:endParaRPr/>
          </a:p>
        </p:txBody>
      </p:sp>
      <p:sp>
        <p:nvSpPr>
          <p:cNvPr id="84" name="Espace réservé de l’image 2"/>
          <p:cNvSpPr>
            <a:spLocks noGrp="1"/>
          </p:cNvSpPr>
          <p:nvPr>
            <p:ph type="pic" sz="quarter" idx="18"/>
          </p:nvPr>
        </p:nvSpPr>
        <p:spPr>
          <a:xfrm>
            <a:off x="4535013" y="2266251"/>
            <a:ext cx="3265075" cy="2204041"/>
          </a:xfrm>
          <a:prstGeom prst="rect">
            <a:avLst/>
          </a:prstGeom>
        </p:spPr>
        <p:txBody>
          <a:bodyPr lIns="91439" rIns="91439">
            <a:noAutofit/>
          </a:bodyPr>
          <a:lstStyle/>
          <a:p>
            <a:endParaRPr/>
          </a:p>
        </p:txBody>
      </p:sp>
      <p:sp>
        <p:nvSpPr>
          <p:cNvPr id="85"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28342844"/>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TITLE TEXT INFOGRAPHIC/IMAGE">
    <p:spTree>
      <p:nvGrpSpPr>
        <p:cNvPr id="1" name=""/>
        <p:cNvGrpSpPr/>
        <p:nvPr/>
      </p:nvGrpSpPr>
      <p:grpSpPr>
        <a:xfrm>
          <a:off x="0" y="0"/>
          <a:ext cx="0" cy="0"/>
          <a:chOff x="0" y="0"/>
          <a:chExt cx="0" cy="0"/>
        </a:xfrm>
      </p:grpSpPr>
      <p:sp>
        <p:nvSpPr>
          <p:cNvPr id="92" name="Nivel de texto 1…"/>
          <p:cNvSpPr txBox="1">
            <a:spLocks noGrp="1"/>
          </p:cNvSpPr>
          <p:nvPr>
            <p:ph type="body" idx="1"/>
          </p:nvPr>
        </p:nvSpPr>
        <p:spPr>
          <a:xfrm>
            <a:off x="4449336" y="702526"/>
            <a:ext cx="6936059" cy="5166462"/>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93" name="Texto del título"/>
          <p:cNvSpPr txBox="1">
            <a:spLocks noGrp="1"/>
          </p:cNvSpPr>
          <p:nvPr>
            <p:ph type="title"/>
          </p:nvPr>
        </p:nvSpPr>
        <p:spPr>
          <a:xfrm>
            <a:off x="839787" y="702526"/>
            <a:ext cx="3375375" cy="1137425"/>
          </a:xfrm>
          <a:prstGeom prst="rect">
            <a:avLst/>
          </a:prstGeom>
        </p:spPr>
        <p:txBody>
          <a:bodyPr/>
          <a:lstStyle>
            <a:lvl1pPr>
              <a:defRPr sz="3200"/>
            </a:lvl1pPr>
          </a:lstStyle>
          <a:p>
            <a:r>
              <a:t>Texto del título</a:t>
            </a:r>
          </a:p>
        </p:txBody>
      </p:sp>
      <p:sp>
        <p:nvSpPr>
          <p:cNvPr id="94" name="Espace réservé du texte 3"/>
          <p:cNvSpPr>
            <a:spLocks noGrp="1"/>
          </p:cNvSpPr>
          <p:nvPr>
            <p:ph type="body" sz="quarter" idx="13"/>
          </p:nvPr>
        </p:nvSpPr>
        <p:spPr>
          <a:xfrm>
            <a:off x="839788" y="2057400"/>
            <a:ext cx="3375374" cy="3811588"/>
          </a:xfrm>
          <a:prstGeom prst="rect">
            <a:avLst/>
          </a:prstGeom>
        </p:spPr>
        <p:txBody>
          <a:bodyPr/>
          <a:lstStyle/>
          <a:p>
            <a:pPr>
              <a:defRPr sz="1600"/>
            </a:pPr>
            <a:endParaRPr/>
          </a:p>
        </p:txBody>
      </p:sp>
      <p:sp>
        <p:nvSpPr>
          <p:cNvPr id="95"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691391384"/>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FULL IMAGE + TEXT BOX">
    <p:spTree>
      <p:nvGrpSpPr>
        <p:cNvPr id="1" name=""/>
        <p:cNvGrpSpPr/>
        <p:nvPr/>
      </p:nvGrpSpPr>
      <p:grpSpPr>
        <a:xfrm>
          <a:off x="0" y="0"/>
          <a:ext cx="0" cy="0"/>
          <a:chOff x="0" y="0"/>
          <a:chExt cx="0" cy="0"/>
        </a:xfrm>
      </p:grpSpPr>
      <p:sp>
        <p:nvSpPr>
          <p:cNvPr id="102" name="Espace réservé de l’image 2"/>
          <p:cNvSpPr>
            <a:spLocks noGrp="1"/>
          </p:cNvSpPr>
          <p:nvPr>
            <p:ph type="pic" idx="13"/>
          </p:nvPr>
        </p:nvSpPr>
        <p:spPr>
          <a:xfrm>
            <a:off x="0" y="11874"/>
            <a:ext cx="12192000" cy="6170266"/>
          </a:xfrm>
          <a:prstGeom prst="rect">
            <a:avLst/>
          </a:prstGeom>
        </p:spPr>
        <p:txBody>
          <a:bodyPr lIns="91439" rIns="91439">
            <a:noAutofit/>
          </a:bodyPr>
          <a:lstStyle/>
          <a:p>
            <a:endParaRPr/>
          </a:p>
        </p:txBody>
      </p:sp>
      <p:sp>
        <p:nvSpPr>
          <p:cNvPr id="103" name="Texto del título"/>
          <p:cNvSpPr txBox="1">
            <a:spLocks noGrp="1"/>
          </p:cNvSpPr>
          <p:nvPr>
            <p:ph type="title"/>
          </p:nvPr>
        </p:nvSpPr>
        <p:spPr>
          <a:xfrm>
            <a:off x="0" y="0"/>
            <a:ext cx="3375374" cy="1530625"/>
          </a:xfrm>
          <a:prstGeom prst="rect">
            <a:avLst/>
          </a:prstGeom>
          <a:solidFill>
            <a:srgbClr val="00196D">
              <a:alpha val="69804"/>
            </a:srgbClr>
          </a:solidFill>
        </p:spPr>
        <p:txBody>
          <a:bodyPr lIns="288000" tIns="288000" rIns="288000" bIns="288000"/>
          <a:lstStyle>
            <a:lvl1pPr>
              <a:defRPr sz="3200">
                <a:solidFill>
                  <a:schemeClr val="accent4">
                    <a:hueOff val="-13846154"/>
                    <a:satOff val="-41935"/>
                    <a:lumOff val="6078"/>
                  </a:schemeClr>
                </a:solidFill>
              </a:defRPr>
            </a:lvl1pPr>
          </a:lstStyle>
          <a:p>
            <a:r>
              <a:t>Texto del título</a:t>
            </a:r>
          </a:p>
        </p:txBody>
      </p:sp>
      <p:sp>
        <p:nvSpPr>
          <p:cNvPr id="104" name="Nivel de texto 1…"/>
          <p:cNvSpPr txBox="1">
            <a:spLocks noGrp="1"/>
          </p:cNvSpPr>
          <p:nvPr>
            <p:ph type="body" sz="quarter" idx="1"/>
          </p:nvPr>
        </p:nvSpPr>
        <p:spPr>
          <a:xfrm>
            <a:off x="0" y="1530625"/>
            <a:ext cx="3375374" cy="4651514"/>
          </a:xfrm>
          <a:prstGeom prst="rect">
            <a:avLst/>
          </a:prstGeom>
          <a:solidFill>
            <a:srgbClr val="00196D">
              <a:alpha val="70000"/>
            </a:srgbClr>
          </a:solidFill>
        </p:spPr>
        <p:txBody>
          <a:bodyPr lIns="288000" tIns="288000" rIns="288000" bIns="288000"/>
          <a:lstStyle>
            <a:lvl1pPr>
              <a:defRPr sz="2000">
                <a:solidFill>
                  <a:schemeClr val="accent4">
                    <a:hueOff val="-13846154"/>
                    <a:satOff val="-41935"/>
                    <a:lumOff val="6078"/>
                  </a:schemeClr>
                </a:solidFill>
                <a:latin typeface="+mn-lt"/>
                <a:ea typeface="+mn-ea"/>
                <a:cs typeface="+mn-cs"/>
                <a:sym typeface="Calibri"/>
              </a:defRPr>
            </a:lvl1pPr>
            <a:lvl2pPr marL="0" indent="457200">
              <a:buSzTx/>
              <a:buNone/>
              <a:defRPr sz="2000">
                <a:solidFill>
                  <a:schemeClr val="accent4">
                    <a:hueOff val="-13846154"/>
                    <a:satOff val="-41935"/>
                    <a:lumOff val="6078"/>
                  </a:schemeClr>
                </a:solidFill>
                <a:latin typeface="+mn-lt"/>
                <a:ea typeface="+mn-ea"/>
                <a:cs typeface="+mn-cs"/>
                <a:sym typeface="Calibri"/>
              </a:defRPr>
            </a:lvl2pPr>
            <a:lvl3pPr marL="0" indent="914400">
              <a:buSzTx/>
              <a:buNone/>
              <a:defRPr sz="2000">
                <a:solidFill>
                  <a:schemeClr val="accent4">
                    <a:hueOff val="-13846154"/>
                    <a:satOff val="-41935"/>
                    <a:lumOff val="6078"/>
                  </a:schemeClr>
                </a:solidFill>
                <a:latin typeface="+mn-lt"/>
                <a:ea typeface="+mn-ea"/>
                <a:cs typeface="+mn-cs"/>
                <a:sym typeface="Calibri"/>
              </a:defRPr>
            </a:lvl3pPr>
            <a:lvl4pPr marL="0" indent="1371600">
              <a:buSzTx/>
              <a:buNone/>
              <a:defRPr sz="2000">
                <a:solidFill>
                  <a:schemeClr val="accent4">
                    <a:hueOff val="-13846154"/>
                    <a:satOff val="-41935"/>
                    <a:lumOff val="6078"/>
                  </a:schemeClr>
                </a:solidFill>
                <a:latin typeface="+mn-lt"/>
                <a:ea typeface="+mn-ea"/>
                <a:cs typeface="+mn-cs"/>
                <a:sym typeface="Calibri"/>
              </a:defRPr>
            </a:lvl4pPr>
            <a:lvl5pPr marL="0" indent="1828800">
              <a:buSzTx/>
              <a:buNone/>
              <a:defRPr sz="2000">
                <a:solidFill>
                  <a:schemeClr val="accent4">
                    <a:hueOff val="-13846154"/>
                    <a:satOff val="-41935"/>
                    <a:lumOff val="6078"/>
                  </a:schemeClr>
                </a:solidFill>
                <a:latin typeface="+mn-lt"/>
                <a:ea typeface="+mn-ea"/>
                <a:cs typeface="+mn-cs"/>
                <a:sym typeface="Calibri"/>
              </a:defRPr>
            </a:lvl5pPr>
          </a:lstStyle>
          <a:p>
            <a:r>
              <a:t>Nivel de texto 1</a:t>
            </a:r>
          </a:p>
          <a:p>
            <a:pPr lvl="1"/>
            <a:r>
              <a:t>Nivel de texto 2</a:t>
            </a:r>
          </a:p>
          <a:p>
            <a:pPr lvl="2"/>
            <a:r>
              <a:t>Nivel de texto 3</a:t>
            </a:r>
          </a:p>
          <a:p>
            <a:pPr lvl="3"/>
            <a:r>
              <a:t>Nivel de texto 4</a:t>
            </a:r>
          </a:p>
          <a:p>
            <a:pPr lvl="4"/>
            <a:r>
              <a:t>Nivel de texto 5</a:t>
            </a:r>
          </a:p>
        </p:txBody>
      </p:sp>
      <p:sp>
        <p:nvSpPr>
          <p:cNvPr id="105"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024472021"/>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FULL IMAGE + TEXT BOX 2">
    <p:spTree>
      <p:nvGrpSpPr>
        <p:cNvPr id="1" name=""/>
        <p:cNvGrpSpPr/>
        <p:nvPr/>
      </p:nvGrpSpPr>
      <p:grpSpPr>
        <a:xfrm>
          <a:off x="0" y="0"/>
          <a:ext cx="0" cy="0"/>
          <a:chOff x="0" y="0"/>
          <a:chExt cx="0" cy="0"/>
        </a:xfrm>
      </p:grpSpPr>
      <p:sp>
        <p:nvSpPr>
          <p:cNvPr id="112" name="Espace réservé de l’image 2"/>
          <p:cNvSpPr>
            <a:spLocks noGrp="1"/>
          </p:cNvSpPr>
          <p:nvPr>
            <p:ph type="pic" idx="13"/>
          </p:nvPr>
        </p:nvSpPr>
        <p:spPr>
          <a:xfrm>
            <a:off x="0" y="0"/>
            <a:ext cx="12192000" cy="6182139"/>
          </a:xfrm>
          <a:prstGeom prst="rect">
            <a:avLst/>
          </a:prstGeom>
        </p:spPr>
        <p:txBody>
          <a:bodyPr lIns="91439" rIns="91439">
            <a:noAutofit/>
          </a:bodyPr>
          <a:lstStyle/>
          <a:p>
            <a:endParaRPr/>
          </a:p>
        </p:txBody>
      </p:sp>
      <p:sp>
        <p:nvSpPr>
          <p:cNvPr id="113" name="Texto del título"/>
          <p:cNvSpPr txBox="1">
            <a:spLocks noGrp="1"/>
          </p:cNvSpPr>
          <p:nvPr>
            <p:ph type="title"/>
          </p:nvPr>
        </p:nvSpPr>
        <p:spPr>
          <a:xfrm>
            <a:off x="8816626" y="0"/>
            <a:ext cx="3375374" cy="1530625"/>
          </a:xfrm>
          <a:prstGeom prst="rect">
            <a:avLst/>
          </a:prstGeom>
          <a:solidFill>
            <a:srgbClr val="00196D">
              <a:alpha val="69804"/>
            </a:srgbClr>
          </a:solidFill>
        </p:spPr>
        <p:txBody>
          <a:bodyPr lIns="288000" tIns="288000" rIns="288000" bIns="288000"/>
          <a:lstStyle>
            <a:lvl1pPr>
              <a:defRPr sz="3200">
                <a:solidFill>
                  <a:schemeClr val="accent4">
                    <a:hueOff val="-13846154"/>
                    <a:satOff val="-41935"/>
                    <a:lumOff val="6078"/>
                  </a:schemeClr>
                </a:solidFill>
              </a:defRPr>
            </a:lvl1pPr>
          </a:lstStyle>
          <a:p>
            <a:r>
              <a:t>Texto del título</a:t>
            </a:r>
          </a:p>
        </p:txBody>
      </p:sp>
      <p:sp>
        <p:nvSpPr>
          <p:cNvPr id="114" name="Nivel de texto 1…"/>
          <p:cNvSpPr txBox="1">
            <a:spLocks noGrp="1"/>
          </p:cNvSpPr>
          <p:nvPr>
            <p:ph type="body" sz="quarter" idx="1"/>
          </p:nvPr>
        </p:nvSpPr>
        <p:spPr>
          <a:xfrm>
            <a:off x="8816626" y="1530625"/>
            <a:ext cx="3375374" cy="4651514"/>
          </a:xfrm>
          <a:prstGeom prst="rect">
            <a:avLst/>
          </a:prstGeom>
          <a:solidFill>
            <a:srgbClr val="00196D">
              <a:alpha val="70000"/>
            </a:srgbClr>
          </a:solidFill>
        </p:spPr>
        <p:txBody>
          <a:bodyPr lIns="288000" tIns="288000" rIns="288000" bIns="288000"/>
          <a:lstStyle>
            <a:lvl1pPr>
              <a:defRPr sz="2000">
                <a:solidFill>
                  <a:schemeClr val="accent4">
                    <a:hueOff val="-13846154"/>
                    <a:satOff val="-41935"/>
                    <a:lumOff val="6078"/>
                  </a:schemeClr>
                </a:solidFill>
                <a:latin typeface="+mn-lt"/>
                <a:ea typeface="+mn-ea"/>
                <a:cs typeface="+mn-cs"/>
                <a:sym typeface="Calibri"/>
              </a:defRPr>
            </a:lvl1pPr>
            <a:lvl2pPr marL="0" indent="457200">
              <a:buSzTx/>
              <a:buNone/>
              <a:defRPr sz="2000">
                <a:solidFill>
                  <a:schemeClr val="accent4">
                    <a:hueOff val="-13846154"/>
                    <a:satOff val="-41935"/>
                    <a:lumOff val="6078"/>
                  </a:schemeClr>
                </a:solidFill>
                <a:latin typeface="+mn-lt"/>
                <a:ea typeface="+mn-ea"/>
                <a:cs typeface="+mn-cs"/>
                <a:sym typeface="Calibri"/>
              </a:defRPr>
            </a:lvl2pPr>
            <a:lvl3pPr marL="0" indent="914400">
              <a:buSzTx/>
              <a:buNone/>
              <a:defRPr sz="2000">
                <a:solidFill>
                  <a:schemeClr val="accent4">
                    <a:hueOff val="-13846154"/>
                    <a:satOff val="-41935"/>
                    <a:lumOff val="6078"/>
                  </a:schemeClr>
                </a:solidFill>
                <a:latin typeface="+mn-lt"/>
                <a:ea typeface="+mn-ea"/>
                <a:cs typeface="+mn-cs"/>
                <a:sym typeface="Calibri"/>
              </a:defRPr>
            </a:lvl3pPr>
            <a:lvl4pPr marL="0" indent="1371600">
              <a:buSzTx/>
              <a:buNone/>
              <a:defRPr sz="2000">
                <a:solidFill>
                  <a:schemeClr val="accent4">
                    <a:hueOff val="-13846154"/>
                    <a:satOff val="-41935"/>
                    <a:lumOff val="6078"/>
                  </a:schemeClr>
                </a:solidFill>
                <a:latin typeface="+mn-lt"/>
                <a:ea typeface="+mn-ea"/>
                <a:cs typeface="+mn-cs"/>
                <a:sym typeface="Calibri"/>
              </a:defRPr>
            </a:lvl4pPr>
            <a:lvl5pPr marL="0" indent="1828800">
              <a:buSzTx/>
              <a:buNone/>
              <a:defRPr sz="2000">
                <a:solidFill>
                  <a:schemeClr val="accent4">
                    <a:hueOff val="-13846154"/>
                    <a:satOff val="-41935"/>
                    <a:lumOff val="6078"/>
                  </a:schemeClr>
                </a:solidFill>
                <a:latin typeface="+mn-lt"/>
                <a:ea typeface="+mn-ea"/>
                <a:cs typeface="+mn-cs"/>
                <a:sym typeface="Calibri"/>
              </a:defRPr>
            </a:lvl5pPr>
          </a:lstStyle>
          <a:p>
            <a:r>
              <a:t>Nivel de texto 1</a:t>
            </a:r>
          </a:p>
          <a:p>
            <a:pPr lvl="1"/>
            <a:r>
              <a:t>Nivel de texto 2</a:t>
            </a:r>
          </a:p>
          <a:p>
            <a:pPr lvl="2"/>
            <a:r>
              <a:t>Nivel de texto 3</a:t>
            </a:r>
          </a:p>
          <a:p>
            <a:pPr lvl="3"/>
            <a:r>
              <a:t>Nivel de texto 4</a:t>
            </a:r>
          </a:p>
          <a:p>
            <a:pPr lvl="4"/>
            <a:r>
              <a:t>Nivel de texto 5</a:t>
            </a:r>
          </a:p>
        </p:txBody>
      </p:sp>
      <p:sp>
        <p:nvSpPr>
          <p:cNvPr id="115"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45540403"/>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EMPTY SLIDE">
    <p:spTree>
      <p:nvGrpSpPr>
        <p:cNvPr id="1" name=""/>
        <p:cNvGrpSpPr/>
        <p:nvPr/>
      </p:nvGrpSpPr>
      <p:grpSpPr>
        <a:xfrm>
          <a:off x="0" y="0"/>
          <a:ext cx="0" cy="0"/>
          <a:chOff x="0" y="0"/>
          <a:chExt cx="0" cy="0"/>
        </a:xfrm>
      </p:grpSpPr>
      <p:sp>
        <p:nvSpPr>
          <p:cNvPr id="122" name="Número de diapositiva"/>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46648644"/>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1_2 COLOMNS BULLET POINTS">
  <p:cSld name="1_2 COLOMNS BULLET POINTS">
    <p:spTree>
      <p:nvGrpSpPr>
        <p:cNvPr id="1" name="Shape 181"/>
        <p:cNvGrpSpPr/>
        <p:nvPr/>
      </p:nvGrpSpPr>
      <p:grpSpPr>
        <a:xfrm>
          <a:off x="0" y="0"/>
          <a:ext cx="0" cy="0"/>
          <a:chOff x="0" y="0"/>
          <a:chExt cx="0" cy="0"/>
        </a:xfrm>
      </p:grpSpPr>
      <p:sp>
        <p:nvSpPr>
          <p:cNvPr id="182" name="Google Shape;182;p5"/>
          <p:cNvSpPr txBox="1">
            <a:spLocks noGrp="1"/>
          </p:cNvSpPr>
          <p:nvPr>
            <p:ph type="title"/>
          </p:nvPr>
        </p:nvSpPr>
        <p:spPr>
          <a:xfrm>
            <a:off x="839787" y="365125"/>
            <a:ext cx="10515600" cy="13257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rgbClr val="0033A0"/>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3" name="Google Shape;183;p5"/>
          <p:cNvSpPr txBox="1">
            <a:spLocks noGrp="1"/>
          </p:cNvSpPr>
          <p:nvPr>
            <p:ph type="body" idx="1"/>
          </p:nvPr>
        </p:nvSpPr>
        <p:spPr>
          <a:xfrm>
            <a:off x="839787" y="1802746"/>
            <a:ext cx="4858500" cy="823800"/>
          </a:xfrm>
          <a:prstGeom prst="rect">
            <a:avLst/>
          </a:prstGeom>
          <a:noFill/>
          <a:ln>
            <a:noFill/>
          </a:ln>
        </p:spPr>
        <p:txBody>
          <a:bodyPr spcFirstLastPara="1" wrap="square" lIns="91425" tIns="45700" rIns="91425" bIns="45700" anchor="b" anchorCtr="0">
            <a:normAutofit/>
          </a:bodyPr>
          <a:lstStyle>
            <a:lvl1pPr marL="457200" lvl="0" indent="-381000" algn="l" rtl="0">
              <a:lnSpc>
                <a:spcPct val="90000"/>
              </a:lnSpc>
              <a:spcBef>
                <a:spcPts val="1000"/>
              </a:spcBef>
              <a:spcAft>
                <a:spcPts val="0"/>
              </a:spcAft>
              <a:buClr>
                <a:schemeClr val="accent1"/>
              </a:buClr>
              <a:buSzPts val="2400"/>
              <a:buChar char="•"/>
              <a:defRPr sz="2400">
                <a:solidFill>
                  <a:schemeClr val="accent1"/>
                </a:solidFill>
                <a:latin typeface="Calibri"/>
                <a:ea typeface="Calibri"/>
                <a:cs typeface="Calibri"/>
                <a:sym typeface="Calibri"/>
              </a:defRPr>
            </a:lvl1pPr>
            <a:lvl2pPr marL="914400" lvl="1" indent="-228600" algn="l" rtl="0">
              <a:lnSpc>
                <a:spcPct val="90000"/>
              </a:lnSpc>
              <a:spcBef>
                <a:spcPts val="500"/>
              </a:spcBef>
              <a:spcAft>
                <a:spcPts val="0"/>
              </a:spcAft>
              <a:buClr>
                <a:schemeClr val="accent1"/>
              </a:buClr>
              <a:buSzPts val="2400"/>
              <a:buNone/>
              <a:defRPr sz="2400">
                <a:solidFill>
                  <a:schemeClr val="accent1"/>
                </a:solidFill>
                <a:latin typeface="Calibri"/>
                <a:ea typeface="Calibri"/>
                <a:cs typeface="Calibri"/>
                <a:sym typeface="Calibri"/>
              </a:defRPr>
            </a:lvl2pPr>
            <a:lvl3pPr marL="1371600" lvl="2" indent="-228600" algn="l" rtl="0">
              <a:lnSpc>
                <a:spcPct val="90000"/>
              </a:lnSpc>
              <a:spcBef>
                <a:spcPts val="500"/>
              </a:spcBef>
              <a:spcAft>
                <a:spcPts val="0"/>
              </a:spcAft>
              <a:buClr>
                <a:schemeClr val="accent1"/>
              </a:buClr>
              <a:buSzPts val="2400"/>
              <a:buNone/>
              <a:defRPr sz="2400">
                <a:solidFill>
                  <a:schemeClr val="accent1"/>
                </a:solidFill>
                <a:latin typeface="Calibri"/>
                <a:ea typeface="Calibri"/>
                <a:cs typeface="Calibri"/>
                <a:sym typeface="Calibri"/>
              </a:defRPr>
            </a:lvl3pPr>
            <a:lvl4pPr marL="1828800" lvl="3" indent="-228600" algn="l" rtl="0">
              <a:lnSpc>
                <a:spcPct val="90000"/>
              </a:lnSpc>
              <a:spcBef>
                <a:spcPts val="500"/>
              </a:spcBef>
              <a:spcAft>
                <a:spcPts val="0"/>
              </a:spcAft>
              <a:buClr>
                <a:schemeClr val="accent1"/>
              </a:buClr>
              <a:buSzPts val="2400"/>
              <a:buNone/>
              <a:defRPr sz="2400">
                <a:solidFill>
                  <a:schemeClr val="accent1"/>
                </a:solidFill>
                <a:latin typeface="Calibri"/>
                <a:ea typeface="Calibri"/>
                <a:cs typeface="Calibri"/>
                <a:sym typeface="Calibri"/>
              </a:defRPr>
            </a:lvl4pPr>
            <a:lvl5pPr marL="2286000" lvl="4" indent="-228600" algn="l" rtl="0">
              <a:lnSpc>
                <a:spcPct val="90000"/>
              </a:lnSpc>
              <a:spcBef>
                <a:spcPts val="500"/>
              </a:spcBef>
              <a:spcAft>
                <a:spcPts val="0"/>
              </a:spcAft>
              <a:buClr>
                <a:schemeClr val="accent1"/>
              </a:buClr>
              <a:buSzPts val="2400"/>
              <a:buNone/>
              <a:defRPr sz="2400">
                <a:solidFill>
                  <a:schemeClr val="accent1"/>
                </a:solidFill>
                <a:latin typeface="Calibri"/>
                <a:ea typeface="Calibri"/>
                <a:cs typeface="Calibri"/>
                <a:sym typeface="Calibri"/>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84" name="Google Shape;184;p5"/>
          <p:cNvSpPr txBox="1">
            <a:spLocks noGrp="1"/>
          </p:cNvSpPr>
          <p:nvPr>
            <p:ph type="body" idx="2"/>
          </p:nvPr>
        </p:nvSpPr>
        <p:spPr>
          <a:xfrm>
            <a:off x="6493456" y="1802746"/>
            <a:ext cx="4858500" cy="823800"/>
          </a:xfrm>
          <a:prstGeom prst="rect">
            <a:avLst/>
          </a:prstGeom>
          <a:noFill/>
          <a:ln>
            <a:noFill/>
          </a:ln>
        </p:spPr>
        <p:txBody>
          <a:bodyPr spcFirstLastPara="1" wrap="square" lIns="91425" tIns="45700" rIns="91425" bIns="45700" anchor="b" anchorCtr="0">
            <a:norm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85" name="Google Shape;185;p5"/>
          <p:cNvSpPr txBox="1">
            <a:spLocks noGrp="1"/>
          </p:cNvSpPr>
          <p:nvPr>
            <p:ph type="sldNum" idx="12"/>
          </p:nvPr>
        </p:nvSpPr>
        <p:spPr>
          <a:xfrm>
            <a:off x="5892800" y="6172200"/>
            <a:ext cx="2844900" cy="368400"/>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s-MX"/>
              <a:t>‹#›</a:t>
            </a:fld>
            <a:endParaRPr/>
          </a:p>
        </p:txBody>
      </p:sp>
    </p:spTree>
    <p:extLst>
      <p:ext uri="{BB962C8B-B14F-4D97-AF65-F5344CB8AC3E}">
        <p14:creationId xmlns:p14="http://schemas.microsoft.com/office/powerpoint/2010/main" val="1394573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 COLOMNS BULLET POINTS">
  <p:cSld name="2 COLOMNS BULLET POINTS">
    <p:spTree>
      <p:nvGrpSpPr>
        <p:cNvPr id="1" name="Shape 197"/>
        <p:cNvGrpSpPr/>
        <p:nvPr/>
      </p:nvGrpSpPr>
      <p:grpSpPr>
        <a:xfrm>
          <a:off x="0" y="0"/>
          <a:ext cx="0" cy="0"/>
          <a:chOff x="0" y="0"/>
          <a:chExt cx="0" cy="0"/>
        </a:xfrm>
      </p:grpSpPr>
      <p:sp>
        <p:nvSpPr>
          <p:cNvPr id="198" name="Google Shape;198;p9"/>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rgbClr val="0033A0"/>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99" name="Google Shape;199;p9"/>
          <p:cNvSpPr txBox="1">
            <a:spLocks noGrp="1"/>
          </p:cNvSpPr>
          <p:nvPr>
            <p:ph type="body" idx="1"/>
          </p:nvPr>
        </p:nvSpPr>
        <p:spPr>
          <a:xfrm>
            <a:off x="839788" y="1802747"/>
            <a:ext cx="4858500" cy="823800"/>
          </a:xfrm>
          <a:prstGeom prst="rect">
            <a:avLst/>
          </a:prstGeom>
          <a:noFill/>
          <a:ln>
            <a:noFill/>
          </a:ln>
        </p:spPr>
        <p:txBody>
          <a:bodyPr spcFirstLastPara="1" wrap="square" lIns="91425" tIns="45700" rIns="91425" bIns="45700" anchor="b" anchorCtr="0">
            <a:normAutofit/>
          </a:bodyPr>
          <a:lstStyle>
            <a:lvl1pPr marL="457200" lvl="0" indent="-228600" algn="l" rtl="0">
              <a:lnSpc>
                <a:spcPct val="90000"/>
              </a:lnSpc>
              <a:spcBef>
                <a:spcPts val="1000"/>
              </a:spcBef>
              <a:spcAft>
                <a:spcPts val="0"/>
              </a:spcAft>
              <a:buClr>
                <a:srgbClr val="0033A0"/>
              </a:buClr>
              <a:buSzPts val="2400"/>
              <a:buNone/>
              <a:defRPr sz="2400" b="0">
                <a:solidFill>
                  <a:srgbClr val="0033A0"/>
                </a:solidFill>
                <a:latin typeface="Calibri"/>
                <a:ea typeface="Calibri"/>
                <a:cs typeface="Calibri"/>
                <a:sym typeface="Calibri"/>
              </a:defRPr>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pic>
        <p:nvPicPr>
          <p:cNvPr id="200" name="Google Shape;200;p9"/>
          <p:cNvPicPr preferRelativeResize="0"/>
          <p:nvPr/>
        </p:nvPicPr>
        <p:blipFill rotWithShape="1">
          <a:blip r:embed="rId2">
            <a:alphaModFix/>
          </a:blip>
          <a:srcRect/>
          <a:stretch/>
        </p:blipFill>
        <p:spPr>
          <a:xfrm>
            <a:off x="5188984" y="6294329"/>
            <a:ext cx="1814032" cy="412808"/>
          </a:xfrm>
          <a:prstGeom prst="rect">
            <a:avLst/>
          </a:prstGeom>
          <a:noFill/>
          <a:ln>
            <a:noFill/>
          </a:ln>
        </p:spPr>
      </p:pic>
      <p:sp>
        <p:nvSpPr>
          <p:cNvPr id="201" name="Google Shape;201;p9"/>
          <p:cNvSpPr txBox="1">
            <a:spLocks noGrp="1"/>
          </p:cNvSpPr>
          <p:nvPr>
            <p:ph type="body" idx="2"/>
          </p:nvPr>
        </p:nvSpPr>
        <p:spPr>
          <a:xfrm>
            <a:off x="838200" y="2738717"/>
            <a:ext cx="4860000" cy="34383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202" name="Google Shape;202;p9"/>
          <p:cNvSpPr txBox="1">
            <a:spLocks noGrp="1"/>
          </p:cNvSpPr>
          <p:nvPr>
            <p:ph type="body" idx="3"/>
          </p:nvPr>
        </p:nvSpPr>
        <p:spPr>
          <a:xfrm>
            <a:off x="6493456" y="1802747"/>
            <a:ext cx="4858500" cy="823800"/>
          </a:xfrm>
          <a:prstGeom prst="rect">
            <a:avLst/>
          </a:prstGeom>
          <a:noFill/>
          <a:ln>
            <a:noFill/>
          </a:ln>
        </p:spPr>
        <p:txBody>
          <a:bodyPr spcFirstLastPara="1" wrap="square" lIns="91425" tIns="45700" rIns="91425" bIns="45700" anchor="b" anchorCtr="0">
            <a:normAutofit/>
          </a:bodyPr>
          <a:lstStyle>
            <a:lvl1pPr marL="457200" lvl="0" indent="-228600" algn="l" rtl="0">
              <a:lnSpc>
                <a:spcPct val="90000"/>
              </a:lnSpc>
              <a:spcBef>
                <a:spcPts val="1000"/>
              </a:spcBef>
              <a:spcAft>
                <a:spcPts val="0"/>
              </a:spcAft>
              <a:buClr>
                <a:srgbClr val="0033A0"/>
              </a:buClr>
              <a:buSzPts val="2400"/>
              <a:buNone/>
              <a:defRPr sz="2400" b="0">
                <a:solidFill>
                  <a:srgbClr val="0033A0"/>
                </a:solidFill>
                <a:latin typeface="Calibri"/>
                <a:ea typeface="Calibri"/>
                <a:cs typeface="Calibri"/>
                <a:sym typeface="Calibri"/>
              </a:defRPr>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203" name="Google Shape;203;p9"/>
          <p:cNvSpPr txBox="1">
            <a:spLocks noGrp="1"/>
          </p:cNvSpPr>
          <p:nvPr>
            <p:ph type="body" idx="4"/>
          </p:nvPr>
        </p:nvSpPr>
        <p:spPr>
          <a:xfrm>
            <a:off x="6491868" y="2738717"/>
            <a:ext cx="4860000" cy="34383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 COLOMNS TEXT/IMAGE/INFOGRAPHIC">
  <p:cSld name="2 COLOMNS TEXT/IMAGE/INFOGRAPHIC">
    <p:spTree>
      <p:nvGrpSpPr>
        <p:cNvPr id="1" name="Shape 204"/>
        <p:cNvGrpSpPr/>
        <p:nvPr/>
      </p:nvGrpSpPr>
      <p:grpSpPr>
        <a:xfrm>
          <a:off x="0" y="0"/>
          <a:ext cx="0" cy="0"/>
          <a:chOff x="0" y="0"/>
          <a:chExt cx="0" cy="0"/>
        </a:xfrm>
      </p:grpSpPr>
      <p:sp>
        <p:nvSpPr>
          <p:cNvPr id="205" name="Google Shape;205;p10"/>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rgbClr val="0033A0"/>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6" name="Google Shape;206;p10"/>
          <p:cNvSpPr txBox="1">
            <a:spLocks noGrp="1"/>
          </p:cNvSpPr>
          <p:nvPr>
            <p:ph type="body" idx="1"/>
          </p:nvPr>
        </p:nvSpPr>
        <p:spPr>
          <a:xfrm>
            <a:off x="839788" y="1795354"/>
            <a:ext cx="5157900" cy="4394400"/>
          </a:xfrm>
          <a:prstGeom prst="rect">
            <a:avLst/>
          </a:prstGeom>
          <a:noFill/>
          <a:ln>
            <a:noFill/>
          </a:ln>
        </p:spPr>
        <p:txBody>
          <a:bodyPr spcFirstLastPara="1" wrap="square" lIns="91425" tIns="45700" rIns="91425" bIns="45700" anchor="t" anchorCtr="0">
            <a:normAutofit/>
          </a:bodyPr>
          <a:lstStyle>
            <a:lvl1pPr marL="457200" lvl="0" indent="-228600" algn="l" rtl="0">
              <a:lnSpc>
                <a:spcPct val="90000"/>
              </a:lnSpc>
              <a:spcBef>
                <a:spcPts val="600"/>
              </a:spcBef>
              <a:spcAft>
                <a:spcPts val="0"/>
              </a:spcAft>
              <a:buClr>
                <a:schemeClr val="dk1"/>
              </a:buClr>
              <a:buSzPts val="2800"/>
              <a:buNone/>
              <a:defRPr b="0"/>
            </a:lvl1pPr>
            <a:lvl2pPr marL="914400" lvl="1" indent="-228600" algn="just" rtl="0">
              <a:lnSpc>
                <a:spcPct val="90000"/>
              </a:lnSpc>
              <a:spcBef>
                <a:spcPts val="1200"/>
              </a:spcBef>
              <a:spcAft>
                <a:spcPts val="0"/>
              </a:spcAft>
              <a:buClr>
                <a:srgbClr val="0033A0"/>
              </a:buClr>
              <a:buSzPts val="2400"/>
              <a:buNone/>
              <a:defRPr>
                <a:solidFill>
                  <a:srgbClr val="0033A0"/>
                </a:solidFill>
                <a:latin typeface="Calibri"/>
                <a:ea typeface="Calibri"/>
                <a:cs typeface="Calibri"/>
                <a:sym typeface="Calibri"/>
              </a:defRPr>
            </a:lvl2pPr>
            <a:lvl3pPr marL="1371600" lvl="2" indent="-228600" algn="just" rtl="0">
              <a:lnSpc>
                <a:spcPct val="90000"/>
              </a:lnSpc>
              <a:spcBef>
                <a:spcPts val="600"/>
              </a:spcBef>
              <a:spcAft>
                <a:spcPts val="0"/>
              </a:spcAft>
              <a:buClr>
                <a:schemeClr val="dk1"/>
              </a:buClr>
              <a:buSzPts val="2000"/>
              <a:buNone/>
              <a:defRPr/>
            </a:lvl3pPr>
            <a:lvl4pPr marL="1828800" lvl="3" indent="-228600" algn="just" rtl="0">
              <a:lnSpc>
                <a:spcPct val="90000"/>
              </a:lnSpc>
              <a:spcBef>
                <a:spcPts val="600"/>
              </a:spcBef>
              <a:spcAft>
                <a:spcPts val="0"/>
              </a:spcAft>
              <a:buClr>
                <a:schemeClr val="dk1"/>
              </a:buClr>
              <a:buSzPts val="1800"/>
              <a:buNone/>
              <a:defRPr/>
            </a:lvl4pPr>
            <a:lvl5pPr marL="2286000" lvl="4" indent="-228600" algn="just" rtl="0">
              <a:lnSpc>
                <a:spcPct val="90000"/>
              </a:lnSpc>
              <a:spcBef>
                <a:spcPts val="600"/>
              </a:spcBef>
              <a:spcAft>
                <a:spcPts val="0"/>
              </a:spcAft>
              <a:buClr>
                <a:schemeClr val="dk1"/>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207" name="Google Shape;207;p10"/>
          <p:cNvPicPr preferRelativeResize="0"/>
          <p:nvPr/>
        </p:nvPicPr>
        <p:blipFill rotWithShape="1">
          <a:blip r:embed="rId2">
            <a:alphaModFix/>
          </a:blip>
          <a:srcRect/>
          <a:stretch/>
        </p:blipFill>
        <p:spPr>
          <a:xfrm>
            <a:off x="5188984" y="6294329"/>
            <a:ext cx="1814032" cy="412808"/>
          </a:xfrm>
          <a:prstGeom prst="rect">
            <a:avLst/>
          </a:prstGeom>
          <a:noFill/>
          <a:ln>
            <a:noFill/>
          </a:ln>
        </p:spPr>
      </p:pic>
      <p:sp>
        <p:nvSpPr>
          <p:cNvPr id="208" name="Google Shape;208;p10"/>
          <p:cNvSpPr txBox="1">
            <a:spLocks noGrp="1"/>
          </p:cNvSpPr>
          <p:nvPr>
            <p:ph type="body" idx="2"/>
          </p:nvPr>
        </p:nvSpPr>
        <p:spPr>
          <a:xfrm>
            <a:off x="6195559" y="1795354"/>
            <a:ext cx="5157900" cy="4394400"/>
          </a:xfrm>
          <a:prstGeom prst="rect">
            <a:avLst/>
          </a:prstGeom>
          <a:noFill/>
          <a:ln>
            <a:noFill/>
          </a:ln>
        </p:spPr>
        <p:txBody>
          <a:bodyPr spcFirstLastPara="1" wrap="square" lIns="91425" tIns="45700" rIns="91425" bIns="45700" anchor="t" anchorCtr="0">
            <a:normAutofit/>
          </a:bodyPr>
          <a:lstStyle>
            <a:lvl1pPr marL="457200" lvl="0" indent="-228600" algn="l" rtl="0">
              <a:lnSpc>
                <a:spcPct val="90000"/>
              </a:lnSpc>
              <a:spcBef>
                <a:spcPts val="600"/>
              </a:spcBef>
              <a:spcAft>
                <a:spcPts val="0"/>
              </a:spcAft>
              <a:buClr>
                <a:schemeClr val="dk1"/>
              </a:buClr>
              <a:buSzPts val="2800"/>
              <a:buNone/>
              <a:defRPr b="0"/>
            </a:lvl1pPr>
            <a:lvl2pPr marL="914400" lvl="1" indent="-228600" algn="just" rtl="0">
              <a:lnSpc>
                <a:spcPct val="90000"/>
              </a:lnSpc>
              <a:spcBef>
                <a:spcPts val="1200"/>
              </a:spcBef>
              <a:spcAft>
                <a:spcPts val="0"/>
              </a:spcAft>
              <a:buClr>
                <a:srgbClr val="0033A0"/>
              </a:buClr>
              <a:buSzPts val="2400"/>
              <a:buNone/>
              <a:defRPr>
                <a:solidFill>
                  <a:srgbClr val="0033A0"/>
                </a:solidFill>
                <a:latin typeface="Calibri"/>
                <a:ea typeface="Calibri"/>
                <a:cs typeface="Calibri"/>
                <a:sym typeface="Calibri"/>
              </a:defRPr>
            </a:lvl2pPr>
            <a:lvl3pPr marL="1371600" lvl="2" indent="-228600" algn="just" rtl="0">
              <a:lnSpc>
                <a:spcPct val="90000"/>
              </a:lnSpc>
              <a:spcBef>
                <a:spcPts val="600"/>
              </a:spcBef>
              <a:spcAft>
                <a:spcPts val="0"/>
              </a:spcAft>
              <a:buClr>
                <a:schemeClr val="dk1"/>
              </a:buClr>
              <a:buSzPts val="2000"/>
              <a:buNone/>
              <a:defRPr/>
            </a:lvl3pPr>
            <a:lvl4pPr marL="1828800" lvl="3" indent="-228600" algn="just" rtl="0">
              <a:lnSpc>
                <a:spcPct val="90000"/>
              </a:lnSpc>
              <a:spcBef>
                <a:spcPts val="600"/>
              </a:spcBef>
              <a:spcAft>
                <a:spcPts val="0"/>
              </a:spcAft>
              <a:buClr>
                <a:schemeClr val="dk1"/>
              </a:buClr>
              <a:buSzPts val="1800"/>
              <a:buNone/>
              <a:defRPr/>
            </a:lvl4pPr>
            <a:lvl5pPr marL="2286000" lvl="4" indent="-228600" algn="just" rtl="0">
              <a:lnSpc>
                <a:spcPct val="90000"/>
              </a:lnSpc>
              <a:spcBef>
                <a:spcPts val="600"/>
              </a:spcBef>
              <a:spcAft>
                <a:spcPts val="0"/>
              </a:spcAft>
              <a:buClr>
                <a:schemeClr val="dk1"/>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 COLOMNS TEXT/IMAGE/INFOGRAPHIC ALT">
  <p:cSld name="2 COLOMNS TEXT/IMAGE/INFOGRAPHIC ALT">
    <p:spTree>
      <p:nvGrpSpPr>
        <p:cNvPr id="1" name="Shape 209"/>
        <p:cNvGrpSpPr/>
        <p:nvPr/>
      </p:nvGrpSpPr>
      <p:grpSpPr>
        <a:xfrm>
          <a:off x="0" y="0"/>
          <a:ext cx="0" cy="0"/>
          <a:chOff x="0" y="0"/>
          <a:chExt cx="0" cy="0"/>
        </a:xfrm>
      </p:grpSpPr>
      <p:sp>
        <p:nvSpPr>
          <p:cNvPr id="210" name="Google Shape;210;p11"/>
          <p:cNvSpPr txBox="1">
            <a:spLocks noGrp="1"/>
          </p:cNvSpPr>
          <p:nvPr>
            <p:ph type="body" idx="1"/>
          </p:nvPr>
        </p:nvSpPr>
        <p:spPr>
          <a:xfrm>
            <a:off x="839788" y="365126"/>
            <a:ext cx="5157900" cy="5824500"/>
          </a:xfrm>
          <a:prstGeom prst="rect">
            <a:avLst/>
          </a:prstGeom>
          <a:noFill/>
          <a:ln>
            <a:noFill/>
          </a:ln>
        </p:spPr>
        <p:txBody>
          <a:bodyPr spcFirstLastPara="1" wrap="square" lIns="91425" tIns="45700" rIns="91425" bIns="45700" anchor="t" anchorCtr="0">
            <a:normAutofit/>
          </a:bodyPr>
          <a:lstStyle>
            <a:lvl1pPr marL="457200" lvl="0" indent="-228600" algn="l" rtl="0">
              <a:lnSpc>
                <a:spcPct val="90000"/>
              </a:lnSpc>
              <a:spcBef>
                <a:spcPts val="600"/>
              </a:spcBef>
              <a:spcAft>
                <a:spcPts val="0"/>
              </a:spcAft>
              <a:buClr>
                <a:srgbClr val="0033A0"/>
              </a:buClr>
              <a:buSzPts val="2800"/>
              <a:buNone/>
              <a:defRPr b="0">
                <a:solidFill>
                  <a:srgbClr val="0033A0"/>
                </a:solidFill>
                <a:latin typeface="Calibri"/>
                <a:ea typeface="Calibri"/>
                <a:cs typeface="Calibri"/>
                <a:sym typeface="Calibri"/>
              </a:defRPr>
            </a:lvl1pPr>
            <a:lvl2pPr marL="914400" lvl="1" indent="-228600" algn="l" rtl="0">
              <a:lnSpc>
                <a:spcPct val="90000"/>
              </a:lnSpc>
              <a:spcBef>
                <a:spcPts val="1200"/>
              </a:spcBef>
              <a:spcAft>
                <a:spcPts val="0"/>
              </a:spcAft>
              <a:buClr>
                <a:schemeClr val="dk1"/>
              </a:buClr>
              <a:buSzPts val="2400"/>
              <a:buNone/>
              <a:defRPr/>
            </a:lvl2pPr>
            <a:lvl3pPr marL="1371600" lvl="2" indent="-228600" algn="l" rtl="0">
              <a:lnSpc>
                <a:spcPct val="90000"/>
              </a:lnSpc>
              <a:spcBef>
                <a:spcPts val="600"/>
              </a:spcBef>
              <a:spcAft>
                <a:spcPts val="0"/>
              </a:spcAft>
              <a:buClr>
                <a:schemeClr val="dk1"/>
              </a:buClr>
              <a:buSzPts val="2000"/>
              <a:buNone/>
              <a:defRPr/>
            </a:lvl3pPr>
            <a:lvl4pPr marL="1828800" lvl="3" indent="-228600" algn="l" rtl="0">
              <a:lnSpc>
                <a:spcPct val="90000"/>
              </a:lnSpc>
              <a:spcBef>
                <a:spcPts val="600"/>
              </a:spcBef>
              <a:spcAft>
                <a:spcPts val="0"/>
              </a:spcAft>
              <a:buClr>
                <a:schemeClr val="dk1"/>
              </a:buClr>
              <a:buSzPts val="1800"/>
              <a:buNone/>
              <a:defRPr/>
            </a:lvl4pPr>
            <a:lvl5pPr marL="2286000" lvl="4" indent="-228600" algn="l" rtl="0">
              <a:lnSpc>
                <a:spcPct val="90000"/>
              </a:lnSpc>
              <a:spcBef>
                <a:spcPts val="600"/>
              </a:spcBef>
              <a:spcAft>
                <a:spcPts val="0"/>
              </a:spcAft>
              <a:buClr>
                <a:schemeClr val="dk1"/>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211" name="Google Shape;211;p11"/>
          <p:cNvPicPr preferRelativeResize="0"/>
          <p:nvPr/>
        </p:nvPicPr>
        <p:blipFill rotWithShape="1">
          <a:blip r:embed="rId2">
            <a:alphaModFix/>
          </a:blip>
          <a:srcRect/>
          <a:stretch/>
        </p:blipFill>
        <p:spPr>
          <a:xfrm>
            <a:off x="5188984" y="6294329"/>
            <a:ext cx="1814032" cy="412808"/>
          </a:xfrm>
          <a:prstGeom prst="rect">
            <a:avLst/>
          </a:prstGeom>
          <a:noFill/>
          <a:ln>
            <a:noFill/>
          </a:ln>
        </p:spPr>
      </p:pic>
      <p:sp>
        <p:nvSpPr>
          <p:cNvPr id="212" name="Google Shape;212;p11"/>
          <p:cNvSpPr txBox="1">
            <a:spLocks noGrp="1"/>
          </p:cNvSpPr>
          <p:nvPr>
            <p:ph type="body" idx="2"/>
          </p:nvPr>
        </p:nvSpPr>
        <p:spPr>
          <a:xfrm>
            <a:off x="6195559" y="365126"/>
            <a:ext cx="5157900" cy="5824500"/>
          </a:xfrm>
          <a:prstGeom prst="rect">
            <a:avLst/>
          </a:prstGeom>
          <a:noFill/>
          <a:ln>
            <a:noFill/>
          </a:ln>
        </p:spPr>
        <p:txBody>
          <a:bodyPr spcFirstLastPara="1" wrap="square" lIns="91425" tIns="45700" rIns="91425" bIns="45700" anchor="t" anchorCtr="0">
            <a:normAutofit/>
          </a:bodyPr>
          <a:lstStyle>
            <a:lvl1pPr marL="457200" lvl="0" indent="-228600" algn="l" rtl="0">
              <a:lnSpc>
                <a:spcPct val="90000"/>
              </a:lnSpc>
              <a:spcBef>
                <a:spcPts val="600"/>
              </a:spcBef>
              <a:spcAft>
                <a:spcPts val="0"/>
              </a:spcAft>
              <a:buClr>
                <a:srgbClr val="0033A0"/>
              </a:buClr>
              <a:buSzPts val="2800"/>
              <a:buNone/>
              <a:defRPr b="0">
                <a:solidFill>
                  <a:srgbClr val="0033A0"/>
                </a:solidFill>
                <a:latin typeface="Calibri"/>
                <a:ea typeface="Calibri"/>
                <a:cs typeface="Calibri"/>
                <a:sym typeface="Calibri"/>
              </a:defRPr>
            </a:lvl1pPr>
            <a:lvl2pPr marL="914400" lvl="1" indent="-228600" algn="l" rtl="0">
              <a:lnSpc>
                <a:spcPct val="90000"/>
              </a:lnSpc>
              <a:spcBef>
                <a:spcPts val="1200"/>
              </a:spcBef>
              <a:spcAft>
                <a:spcPts val="0"/>
              </a:spcAft>
              <a:buClr>
                <a:schemeClr val="dk1"/>
              </a:buClr>
              <a:buSzPts val="2400"/>
              <a:buNone/>
              <a:defRPr/>
            </a:lvl2pPr>
            <a:lvl3pPr marL="1371600" lvl="2" indent="-228600" algn="l" rtl="0">
              <a:lnSpc>
                <a:spcPct val="90000"/>
              </a:lnSpc>
              <a:spcBef>
                <a:spcPts val="600"/>
              </a:spcBef>
              <a:spcAft>
                <a:spcPts val="0"/>
              </a:spcAft>
              <a:buClr>
                <a:schemeClr val="dk1"/>
              </a:buClr>
              <a:buSzPts val="2000"/>
              <a:buNone/>
              <a:defRPr/>
            </a:lvl3pPr>
            <a:lvl4pPr marL="1828800" lvl="3" indent="-228600" algn="l" rtl="0">
              <a:lnSpc>
                <a:spcPct val="90000"/>
              </a:lnSpc>
              <a:spcBef>
                <a:spcPts val="600"/>
              </a:spcBef>
              <a:spcAft>
                <a:spcPts val="0"/>
              </a:spcAft>
              <a:buClr>
                <a:schemeClr val="dk1"/>
              </a:buClr>
              <a:buSzPts val="1800"/>
              <a:buNone/>
              <a:defRPr/>
            </a:lvl4pPr>
            <a:lvl5pPr marL="2286000" lvl="4" indent="-228600" algn="l" rtl="0">
              <a:lnSpc>
                <a:spcPct val="90000"/>
              </a:lnSpc>
              <a:spcBef>
                <a:spcPts val="600"/>
              </a:spcBef>
              <a:spcAft>
                <a:spcPts val="0"/>
              </a:spcAft>
              <a:buClr>
                <a:schemeClr val="dk1"/>
              </a:buClr>
              <a:buSzPts val="1800"/>
              <a:buNon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IMAGES 3 COLOMNS">
  <p:cSld name="TITLE + IMAGES 3 COLOMNS">
    <p:spTree>
      <p:nvGrpSpPr>
        <p:cNvPr id="1" name="Shape 213"/>
        <p:cNvGrpSpPr/>
        <p:nvPr/>
      </p:nvGrpSpPr>
      <p:grpSpPr>
        <a:xfrm>
          <a:off x="0" y="0"/>
          <a:ext cx="0" cy="0"/>
          <a:chOff x="0" y="0"/>
          <a:chExt cx="0" cy="0"/>
        </a:xfrm>
      </p:grpSpPr>
      <p:sp>
        <p:nvSpPr>
          <p:cNvPr id="214" name="Google Shape;214;p12"/>
          <p:cNvSpPr txBox="1">
            <a:spLocks noGrp="1"/>
          </p:cNvSpPr>
          <p:nvPr>
            <p:ph type="title"/>
          </p:nvPr>
        </p:nvSpPr>
        <p:spPr>
          <a:xfrm>
            <a:off x="839788" y="581890"/>
            <a:ext cx="10655400" cy="486900"/>
          </a:xfrm>
          <a:prstGeom prst="rect">
            <a:avLst/>
          </a:prstGeom>
          <a:noFill/>
          <a:ln>
            <a:noFill/>
          </a:ln>
        </p:spPr>
        <p:txBody>
          <a:bodyPr spcFirstLastPara="1" wrap="square" lIns="91425" tIns="45700" rIns="91425" bIns="45700" anchor="t" anchorCtr="0"/>
          <a:lstStyle>
            <a:lvl1pPr lvl="0" algn="l" rtl="0">
              <a:lnSpc>
                <a:spcPct val="90000"/>
              </a:lnSpc>
              <a:spcBef>
                <a:spcPts val="0"/>
              </a:spcBef>
              <a:spcAft>
                <a:spcPts val="0"/>
              </a:spcAft>
              <a:buClr>
                <a:srgbClr val="0033A0"/>
              </a:buClr>
              <a:buSzPts val="3600"/>
              <a:buFont typeface="Calibri"/>
              <a:buNone/>
              <a:defRPr sz="3600">
                <a:solidFill>
                  <a:srgbClr val="0033A0"/>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5" name="Google Shape;215;p12"/>
          <p:cNvSpPr>
            <a:spLocks noGrp="1"/>
          </p:cNvSpPr>
          <p:nvPr>
            <p:ph type="pic" idx="2"/>
          </p:nvPr>
        </p:nvSpPr>
        <p:spPr>
          <a:xfrm>
            <a:off x="839788" y="2266251"/>
            <a:ext cx="3265200" cy="2204100"/>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216" name="Google Shape;216;p12"/>
          <p:cNvSpPr txBox="1">
            <a:spLocks noGrp="1"/>
          </p:cNvSpPr>
          <p:nvPr>
            <p:ph type="body" idx="1"/>
          </p:nvPr>
        </p:nvSpPr>
        <p:spPr>
          <a:xfrm>
            <a:off x="839788" y="4719150"/>
            <a:ext cx="3265200" cy="1035600"/>
          </a:xfrm>
          <a:prstGeom prst="rect">
            <a:avLst/>
          </a:prstGeom>
          <a:noFill/>
          <a:ln>
            <a:noFill/>
          </a:ln>
        </p:spPr>
        <p:txBody>
          <a:bodyPr spcFirstLastPara="1" wrap="square" lIns="91425" tIns="45700" rIns="91425" bIns="45700" anchor="t" anchorCtr="0">
            <a:normAutofit/>
          </a:bodyPr>
          <a:lstStyle>
            <a:lvl1pPr marL="457200" lvl="0" indent="-228600" algn="l" rtl="0">
              <a:lnSpc>
                <a:spcPct val="90000"/>
              </a:lnSpc>
              <a:spcBef>
                <a:spcPts val="1000"/>
              </a:spcBef>
              <a:spcAft>
                <a:spcPts val="0"/>
              </a:spcAft>
              <a:buClr>
                <a:schemeClr val="dk1"/>
              </a:buClr>
              <a:buSzPts val="2000"/>
              <a:buNone/>
              <a:defRPr sz="20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pic>
        <p:nvPicPr>
          <p:cNvPr id="217" name="Google Shape;217;p12"/>
          <p:cNvPicPr preferRelativeResize="0"/>
          <p:nvPr/>
        </p:nvPicPr>
        <p:blipFill rotWithShape="1">
          <a:blip r:embed="rId2">
            <a:alphaModFix/>
          </a:blip>
          <a:srcRect/>
          <a:stretch/>
        </p:blipFill>
        <p:spPr>
          <a:xfrm>
            <a:off x="5188984" y="6294329"/>
            <a:ext cx="1814032" cy="412808"/>
          </a:xfrm>
          <a:prstGeom prst="rect">
            <a:avLst/>
          </a:prstGeom>
          <a:noFill/>
          <a:ln>
            <a:noFill/>
          </a:ln>
        </p:spPr>
      </p:pic>
      <p:sp>
        <p:nvSpPr>
          <p:cNvPr id="218" name="Google Shape;218;p12"/>
          <p:cNvSpPr txBox="1">
            <a:spLocks noGrp="1"/>
          </p:cNvSpPr>
          <p:nvPr>
            <p:ph type="body" idx="3"/>
          </p:nvPr>
        </p:nvSpPr>
        <p:spPr>
          <a:xfrm>
            <a:off x="839788" y="1071356"/>
            <a:ext cx="10655400" cy="567300"/>
          </a:xfrm>
          <a:prstGeom prst="rect">
            <a:avLst/>
          </a:prstGeom>
          <a:noFill/>
          <a:ln>
            <a:noFill/>
          </a:ln>
        </p:spPr>
        <p:txBody>
          <a:bodyPr spcFirstLastPara="1" wrap="square" lIns="91425" tIns="45700" rIns="91425" bIns="45700" anchor="ctr" anchorCtr="0">
            <a:normAutofit/>
          </a:bodyPr>
          <a:lstStyle>
            <a:lvl1pPr marL="457200" lvl="0" indent="-228600" algn="l" rtl="0">
              <a:lnSpc>
                <a:spcPct val="90000"/>
              </a:lnSpc>
              <a:spcBef>
                <a:spcPts val="1000"/>
              </a:spcBef>
              <a:spcAft>
                <a:spcPts val="0"/>
              </a:spcAft>
              <a:buClr>
                <a:schemeClr val="dk1"/>
              </a:buClr>
              <a:buSzPts val="2000"/>
              <a:buNone/>
              <a:defRPr sz="20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219" name="Google Shape;219;p12"/>
          <p:cNvSpPr txBox="1">
            <a:spLocks noGrp="1"/>
          </p:cNvSpPr>
          <p:nvPr>
            <p:ph type="body" idx="4"/>
          </p:nvPr>
        </p:nvSpPr>
        <p:spPr>
          <a:xfrm>
            <a:off x="4535014" y="4719150"/>
            <a:ext cx="3265200" cy="1035600"/>
          </a:xfrm>
          <a:prstGeom prst="rect">
            <a:avLst/>
          </a:prstGeom>
          <a:noFill/>
          <a:ln>
            <a:noFill/>
          </a:ln>
        </p:spPr>
        <p:txBody>
          <a:bodyPr spcFirstLastPara="1" wrap="square" lIns="91425" tIns="45700" rIns="91425" bIns="45700" anchor="t" anchorCtr="0">
            <a:normAutofit/>
          </a:bodyPr>
          <a:lstStyle>
            <a:lvl1pPr marL="457200" lvl="0" indent="-228600" algn="l" rtl="0">
              <a:lnSpc>
                <a:spcPct val="90000"/>
              </a:lnSpc>
              <a:spcBef>
                <a:spcPts val="1000"/>
              </a:spcBef>
              <a:spcAft>
                <a:spcPts val="0"/>
              </a:spcAft>
              <a:buClr>
                <a:schemeClr val="dk1"/>
              </a:buClr>
              <a:buSzPts val="2000"/>
              <a:buNone/>
              <a:defRPr sz="20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220" name="Google Shape;220;p12"/>
          <p:cNvSpPr txBox="1">
            <a:spLocks noGrp="1"/>
          </p:cNvSpPr>
          <p:nvPr>
            <p:ph type="body" idx="5"/>
          </p:nvPr>
        </p:nvSpPr>
        <p:spPr>
          <a:xfrm>
            <a:off x="8230240" y="4719150"/>
            <a:ext cx="3336300" cy="1035600"/>
          </a:xfrm>
          <a:prstGeom prst="rect">
            <a:avLst/>
          </a:prstGeom>
          <a:noFill/>
          <a:ln>
            <a:noFill/>
          </a:ln>
        </p:spPr>
        <p:txBody>
          <a:bodyPr spcFirstLastPara="1" wrap="square" lIns="91425" tIns="45700" rIns="91425" bIns="45700" anchor="t" anchorCtr="0">
            <a:normAutofit/>
          </a:bodyPr>
          <a:lstStyle>
            <a:lvl1pPr marL="457200" lvl="0" indent="-228600" algn="l" rtl="0">
              <a:lnSpc>
                <a:spcPct val="90000"/>
              </a:lnSpc>
              <a:spcBef>
                <a:spcPts val="1000"/>
              </a:spcBef>
              <a:spcAft>
                <a:spcPts val="0"/>
              </a:spcAft>
              <a:buClr>
                <a:schemeClr val="dk1"/>
              </a:buClr>
              <a:buSzPts val="2000"/>
              <a:buNone/>
              <a:defRPr sz="20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221" name="Google Shape;221;p12"/>
          <p:cNvSpPr>
            <a:spLocks noGrp="1"/>
          </p:cNvSpPr>
          <p:nvPr>
            <p:ph type="pic" idx="6"/>
          </p:nvPr>
        </p:nvSpPr>
        <p:spPr>
          <a:xfrm>
            <a:off x="8230241" y="2266251"/>
            <a:ext cx="3265200" cy="2204100"/>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222" name="Google Shape;222;p12"/>
          <p:cNvSpPr>
            <a:spLocks noGrp="1"/>
          </p:cNvSpPr>
          <p:nvPr>
            <p:ph type="pic" idx="7"/>
          </p:nvPr>
        </p:nvSpPr>
        <p:spPr>
          <a:xfrm>
            <a:off x="4535014" y="2266251"/>
            <a:ext cx="3265200" cy="2204100"/>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TEXT INFOGRAPHIC/IMAGE">
  <p:cSld name="TITLE TEXT INFOGRAPHIC/IMAGE">
    <p:spTree>
      <p:nvGrpSpPr>
        <p:cNvPr id="1" name="Shape 223"/>
        <p:cNvGrpSpPr/>
        <p:nvPr/>
      </p:nvGrpSpPr>
      <p:grpSpPr>
        <a:xfrm>
          <a:off x="0" y="0"/>
          <a:ext cx="0" cy="0"/>
          <a:chOff x="0" y="0"/>
          <a:chExt cx="0" cy="0"/>
        </a:xfrm>
      </p:grpSpPr>
      <p:pic>
        <p:nvPicPr>
          <p:cNvPr id="224" name="Google Shape;224;p13"/>
          <p:cNvPicPr preferRelativeResize="0"/>
          <p:nvPr/>
        </p:nvPicPr>
        <p:blipFill rotWithShape="1">
          <a:blip r:embed="rId2">
            <a:alphaModFix/>
          </a:blip>
          <a:srcRect/>
          <a:stretch/>
        </p:blipFill>
        <p:spPr>
          <a:xfrm>
            <a:off x="5188984" y="6294329"/>
            <a:ext cx="1814032" cy="412808"/>
          </a:xfrm>
          <a:prstGeom prst="rect">
            <a:avLst/>
          </a:prstGeom>
          <a:noFill/>
          <a:ln>
            <a:noFill/>
          </a:ln>
        </p:spPr>
      </p:pic>
      <p:sp>
        <p:nvSpPr>
          <p:cNvPr id="225" name="Google Shape;225;p13"/>
          <p:cNvSpPr txBox="1">
            <a:spLocks noGrp="1"/>
          </p:cNvSpPr>
          <p:nvPr>
            <p:ph type="body" idx="1"/>
          </p:nvPr>
        </p:nvSpPr>
        <p:spPr>
          <a:xfrm>
            <a:off x="4449337" y="702527"/>
            <a:ext cx="6936000" cy="5166600"/>
          </a:xfrm>
          <a:prstGeom prst="rect">
            <a:avLst/>
          </a:prstGeom>
          <a:noFill/>
          <a:ln>
            <a:noFill/>
          </a:ln>
        </p:spPr>
        <p:txBody>
          <a:bodyPr spcFirstLastPara="1" wrap="square" lIns="91425" tIns="45700" rIns="91425" bIns="45700" anchor="t" anchorCtr="0">
            <a:normAutofit/>
          </a:bodyPr>
          <a:lstStyle>
            <a:lvl1pPr marL="457200" lvl="0" indent="-228600" algn="l" rtl="0">
              <a:lnSpc>
                <a:spcPct val="90000"/>
              </a:lnSpc>
              <a:spcBef>
                <a:spcPts val="1000"/>
              </a:spcBef>
              <a:spcAft>
                <a:spcPts val="0"/>
              </a:spcAft>
              <a:buClr>
                <a:schemeClr val="dk1"/>
              </a:buClr>
              <a:buSzPts val="2800"/>
              <a:buNone/>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226" name="Google Shape;226;p13"/>
          <p:cNvSpPr txBox="1">
            <a:spLocks noGrp="1"/>
          </p:cNvSpPr>
          <p:nvPr>
            <p:ph type="title"/>
          </p:nvPr>
        </p:nvSpPr>
        <p:spPr>
          <a:xfrm>
            <a:off x="839788" y="702527"/>
            <a:ext cx="3375300" cy="11373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rgbClr val="0033A0"/>
              </a:buClr>
              <a:buSzPts val="3200"/>
              <a:buFont typeface="Calibri"/>
              <a:buNone/>
              <a:defRPr sz="3200">
                <a:solidFill>
                  <a:srgbClr val="0033A0"/>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27" name="Google Shape;227;p13"/>
          <p:cNvSpPr txBox="1">
            <a:spLocks noGrp="1"/>
          </p:cNvSpPr>
          <p:nvPr>
            <p:ph type="body" idx="2"/>
          </p:nvPr>
        </p:nvSpPr>
        <p:spPr>
          <a:xfrm>
            <a:off x="839789" y="2057400"/>
            <a:ext cx="3375300" cy="3811500"/>
          </a:xfrm>
          <a:prstGeom prst="rect">
            <a:avLst/>
          </a:prstGeom>
          <a:noFill/>
          <a:ln>
            <a:noFill/>
          </a:ln>
        </p:spPr>
        <p:txBody>
          <a:bodyPr spcFirstLastPara="1" wrap="square" lIns="91425" tIns="45700" rIns="91425" bIns="45700" anchor="t" anchorCtr="0">
            <a:normAutofit/>
          </a:bodyPr>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FULL IMAGE + TEXT BOX">
  <p:cSld name="FULL IMAGE + TEXT BOX">
    <p:bg>
      <p:bgPr>
        <a:blipFill>
          <a:blip r:embed="rId2">
            <a:alphaModFix/>
          </a:blip>
          <a:stretch>
            <a:fillRect/>
          </a:stretch>
        </a:blipFill>
        <a:effectLst/>
      </p:bgPr>
    </p:bg>
    <p:spTree>
      <p:nvGrpSpPr>
        <p:cNvPr id="1" name="Shape 228"/>
        <p:cNvGrpSpPr/>
        <p:nvPr/>
      </p:nvGrpSpPr>
      <p:grpSpPr>
        <a:xfrm>
          <a:off x="0" y="0"/>
          <a:ext cx="0" cy="0"/>
          <a:chOff x="0" y="0"/>
          <a:chExt cx="0" cy="0"/>
        </a:xfrm>
      </p:grpSpPr>
      <p:sp>
        <p:nvSpPr>
          <p:cNvPr id="229" name="Google Shape;229;p14"/>
          <p:cNvSpPr>
            <a:spLocks noGrp="1"/>
          </p:cNvSpPr>
          <p:nvPr>
            <p:ph type="pic" idx="2"/>
          </p:nvPr>
        </p:nvSpPr>
        <p:spPr>
          <a:xfrm>
            <a:off x="0" y="11875"/>
            <a:ext cx="12192000" cy="6170400"/>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230" name="Google Shape;230;p14"/>
          <p:cNvSpPr txBox="1">
            <a:spLocks noGrp="1"/>
          </p:cNvSpPr>
          <p:nvPr>
            <p:ph type="title"/>
          </p:nvPr>
        </p:nvSpPr>
        <p:spPr>
          <a:xfrm>
            <a:off x="0" y="0"/>
            <a:ext cx="3375300" cy="1530600"/>
          </a:xfrm>
          <a:prstGeom prst="rect">
            <a:avLst/>
          </a:prstGeom>
          <a:solidFill>
            <a:srgbClr val="00196D">
              <a:alpha val="69800"/>
            </a:srgbClr>
          </a:solidFill>
          <a:ln>
            <a:noFill/>
          </a:ln>
        </p:spPr>
        <p:txBody>
          <a:bodyPr spcFirstLastPara="1" wrap="square" lIns="288000" tIns="288000" rIns="288000" bIns="288000" anchor="ctr" anchorCtr="0">
            <a:normAutofit/>
          </a:bodyPr>
          <a:lstStyle>
            <a:lvl1pPr lvl="0" algn="l" rtl="0">
              <a:lnSpc>
                <a:spcPct val="90000"/>
              </a:lnSpc>
              <a:spcBef>
                <a:spcPts val="0"/>
              </a:spcBef>
              <a:spcAft>
                <a:spcPts val="0"/>
              </a:spcAft>
              <a:buClr>
                <a:schemeClr val="lt1"/>
              </a:buClr>
              <a:buSzPts val="3200"/>
              <a:buFont typeface="Calibri"/>
              <a:buNone/>
              <a:defRPr sz="32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31" name="Google Shape;231;p14"/>
          <p:cNvSpPr txBox="1">
            <a:spLocks noGrp="1"/>
          </p:cNvSpPr>
          <p:nvPr>
            <p:ph type="body" idx="1"/>
          </p:nvPr>
        </p:nvSpPr>
        <p:spPr>
          <a:xfrm>
            <a:off x="0" y="1530626"/>
            <a:ext cx="3375300" cy="4651500"/>
          </a:xfrm>
          <a:prstGeom prst="rect">
            <a:avLst/>
          </a:prstGeom>
          <a:solidFill>
            <a:srgbClr val="00196D">
              <a:alpha val="69800"/>
            </a:srgbClr>
          </a:solidFill>
          <a:ln>
            <a:noFill/>
          </a:ln>
        </p:spPr>
        <p:txBody>
          <a:bodyPr spcFirstLastPara="1" wrap="square" lIns="288000" tIns="288000" rIns="288000" bIns="288000" anchor="t" anchorCtr="0">
            <a:normAutofit/>
          </a:bodyPr>
          <a:lstStyle>
            <a:lvl1pPr marL="457200" lvl="0" indent="-228600" algn="l" rtl="0">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pic>
        <p:nvPicPr>
          <p:cNvPr id="232" name="Google Shape;232;p14"/>
          <p:cNvPicPr preferRelativeResize="0"/>
          <p:nvPr/>
        </p:nvPicPr>
        <p:blipFill rotWithShape="1">
          <a:blip r:embed="rId3">
            <a:alphaModFix/>
          </a:blip>
          <a:srcRect/>
          <a:stretch/>
        </p:blipFill>
        <p:spPr>
          <a:xfrm>
            <a:off x="5188984" y="6294329"/>
            <a:ext cx="1814032" cy="412808"/>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FULL IMAGE + TEXT BOX 2">
  <p:cSld name="FULL IMAGE + TEXT BOX 2">
    <p:bg>
      <p:bgPr>
        <a:blipFill>
          <a:blip r:embed="rId2">
            <a:alphaModFix/>
          </a:blip>
          <a:stretch>
            <a:fillRect/>
          </a:stretch>
        </a:blipFill>
        <a:effectLst/>
      </p:bgPr>
    </p:bg>
    <p:spTree>
      <p:nvGrpSpPr>
        <p:cNvPr id="1" name="Shape 233"/>
        <p:cNvGrpSpPr/>
        <p:nvPr/>
      </p:nvGrpSpPr>
      <p:grpSpPr>
        <a:xfrm>
          <a:off x="0" y="0"/>
          <a:ext cx="0" cy="0"/>
          <a:chOff x="0" y="0"/>
          <a:chExt cx="0" cy="0"/>
        </a:xfrm>
      </p:grpSpPr>
      <p:sp>
        <p:nvSpPr>
          <p:cNvPr id="234" name="Google Shape;234;p15"/>
          <p:cNvSpPr>
            <a:spLocks noGrp="1"/>
          </p:cNvSpPr>
          <p:nvPr>
            <p:ph type="pic" idx="2"/>
          </p:nvPr>
        </p:nvSpPr>
        <p:spPr>
          <a:xfrm>
            <a:off x="0" y="0"/>
            <a:ext cx="12192000" cy="6182100"/>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235" name="Google Shape;235;p15"/>
          <p:cNvSpPr txBox="1">
            <a:spLocks noGrp="1"/>
          </p:cNvSpPr>
          <p:nvPr>
            <p:ph type="title"/>
          </p:nvPr>
        </p:nvSpPr>
        <p:spPr>
          <a:xfrm>
            <a:off x="8816626" y="0"/>
            <a:ext cx="3375300" cy="1530600"/>
          </a:xfrm>
          <a:prstGeom prst="rect">
            <a:avLst/>
          </a:prstGeom>
          <a:solidFill>
            <a:srgbClr val="00196D">
              <a:alpha val="69800"/>
            </a:srgbClr>
          </a:solidFill>
          <a:ln>
            <a:noFill/>
          </a:ln>
        </p:spPr>
        <p:txBody>
          <a:bodyPr spcFirstLastPara="1" wrap="square" lIns="288000" tIns="288000" rIns="288000" bIns="288000" anchor="ctr" anchorCtr="0">
            <a:normAutofit/>
          </a:bodyPr>
          <a:lstStyle>
            <a:lvl1pPr lvl="0" algn="l" rtl="0">
              <a:lnSpc>
                <a:spcPct val="90000"/>
              </a:lnSpc>
              <a:spcBef>
                <a:spcPts val="0"/>
              </a:spcBef>
              <a:spcAft>
                <a:spcPts val="0"/>
              </a:spcAft>
              <a:buClr>
                <a:schemeClr val="lt1"/>
              </a:buClr>
              <a:buSzPts val="3200"/>
              <a:buFont typeface="Calibri"/>
              <a:buNone/>
              <a:defRPr sz="32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36" name="Google Shape;236;p15"/>
          <p:cNvSpPr txBox="1">
            <a:spLocks noGrp="1"/>
          </p:cNvSpPr>
          <p:nvPr>
            <p:ph type="body" idx="1"/>
          </p:nvPr>
        </p:nvSpPr>
        <p:spPr>
          <a:xfrm>
            <a:off x="8816626" y="1530626"/>
            <a:ext cx="3375300" cy="4651500"/>
          </a:xfrm>
          <a:prstGeom prst="rect">
            <a:avLst/>
          </a:prstGeom>
          <a:solidFill>
            <a:srgbClr val="00196D">
              <a:alpha val="69800"/>
            </a:srgbClr>
          </a:solidFill>
          <a:ln>
            <a:noFill/>
          </a:ln>
        </p:spPr>
        <p:txBody>
          <a:bodyPr spcFirstLastPara="1" wrap="square" lIns="288000" tIns="288000" rIns="288000" bIns="288000" anchor="t" anchorCtr="0">
            <a:normAutofit/>
          </a:bodyPr>
          <a:lstStyle>
            <a:lvl1pPr marL="457200" lvl="0" indent="-228600" algn="l" rtl="0">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pic>
        <p:nvPicPr>
          <p:cNvPr id="237" name="Google Shape;237;p15"/>
          <p:cNvPicPr preferRelativeResize="0"/>
          <p:nvPr/>
        </p:nvPicPr>
        <p:blipFill rotWithShape="1">
          <a:blip r:embed="rId3">
            <a:alphaModFix/>
          </a:blip>
          <a:srcRect/>
          <a:stretch/>
        </p:blipFill>
        <p:spPr>
          <a:xfrm>
            <a:off x="5188984" y="6294329"/>
            <a:ext cx="1814032" cy="412808"/>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image" Target="../media/image7.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image" Target="../media/image1.jp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theme" Target="../theme/theme2.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8">
            <a:alphaModFix/>
          </a:blip>
          <a:stretch>
            <a:fillRect/>
          </a:stretch>
        </a:blipFill>
        <a:effectLst/>
      </p:bgPr>
    </p:bg>
    <p:spTree>
      <p:nvGrpSpPr>
        <p:cNvPr id="1" name="Shape 166"/>
        <p:cNvGrpSpPr/>
        <p:nvPr/>
      </p:nvGrpSpPr>
      <p:grpSpPr>
        <a:xfrm>
          <a:off x="0" y="0"/>
          <a:ext cx="0" cy="0"/>
          <a:chOff x="0" y="0"/>
          <a:chExt cx="0" cy="0"/>
        </a:xfrm>
      </p:grpSpPr>
      <p:sp>
        <p:nvSpPr>
          <p:cNvPr id="167" name="Google Shape;167;p1"/>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8" name="Google Shape;168;p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033A0"/>
              </a:buClr>
              <a:buSzPts val="4800"/>
              <a:buFont typeface="Calibri"/>
              <a:buNone/>
              <a:defRPr sz="4800" b="0" i="0" u="none" strike="noStrike" cap="none">
                <a:solidFill>
                  <a:srgbClr val="0033A0"/>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77" r:id="rId10"/>
    <p:sldLayoutId id="2147483679" r:id="rId11"/>
    <p:sldLayoutId id="2147483680" r:id="rId12"/>
    <p:sldLayoutId id="2147483681" r:id="rId13"/>
    <p:sldLayoutId id="2147483682" r:id="rId14"/>
    <p:sldLayoutId id="2147483683" r:id="rId15"/>
    <p:sldLayoutId id="214748368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1">
          <a:blip r:embed="rId12"/>
          <a:srcRect/>
          <a:stretch>
            <a:fillRect/>
          </a:stretch>
        </a:blipFill>
        <a:effectLst/>
      </p:bgPr>
    </p:bg>
    <p:spTree>
      <p:nvGrpSpPr>
        <p:cNvPr id="1" name=""/>
        <p:cNvGrpSpPr/>
        <p:nvPr/>
      </p:nvGrpSpPr>
      <p:grpSpPr>
        <a:xfrm>
          <a:off x="0" y="0"/>
          <a:ext cx="0" cy="0"/>
          <a:chOff x="0" y="0"/>
          <a:chExt cx="0" cy="0"/>
        </a:xfrm>
      </p:grpSpPr>
      <p:sp>
        <p:nvSpPr>
          <p:cNvPr id="2" name="Texto del título"/>
          <p:cNvSpPr txBox="1">
            <a:spLocks noGrp="1"/>
          </p:cNvSpPr>
          <p:nvPr>
            <p:ph type="title"/>
          </p:nvPr>
        </p:nvSpPr>
        <p:spPr>
          <a:xfrm>
            <a:off x="838200" y="365125"/>
            <a:ext cx="10515600" cy="1106838"/>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rmAutofit/>
          </a:bodyPr>
          <a:lstStyle/>
          <a:p>
            <a:r>
              <a:t>Texto del título</a:t>
            </a:r>
          </a:p>
        </p:txBody>
      </p:sp>
      <p:pic>
        <p:nvPicPr>
          <p:cNvPr id="3" name="Image 5" descr="Image 5"/>
          <p:cNvPicPr>
            <a:picLocks noChangeAspect="1"/>
          </p:cNvPicPr>
          <p:nvPr/>
        </p:nvPicPr>
        <p:blipFill>
          <a:blip r:embed="rId13">
            <a:extLst/>
          </a:blip>
          <a:stretch>
            <a:fillRect/>
          </a:stretch>
        </p:blipFill>
        <p:spPr>
          <a:xfrm>
            <a:off x="5224676" y="6294328"/>
            <a:ext cx="1742646" cy="412809"/>
          </a:xfrm>
          <a:prstGeom prst="rect">
            <a:avLst/>
          </a:prstGeom>
          <a:ln w="12700">
            <a:miter lim="400000"/>
          </a:ln>
        </p:spPr>
      </p:pic>
      <p:sp>
        <p:nvSpPr>
          <p:cNvPr id="4" name="Nivel de texto 1…"/>
          <p:cNvSpPr txBox="1">
            <a:spLocks noGrp="1"/>
          </p:cNvSpPr>
          <p:nvPr>
            <p:ph type="body" idx="1"/>
          </p:nvPr>
        </p:nvSpPr>
        <p:spPr>
          <a:xfrm>
            <a:off x="838199" y="1690688"/>
            <a:ext cx="10547196" cy="4397879"/>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Nivel de texto 1</a:t>
            </a:r>
          </a:p>
          <a:p>
            <a:pPr lvl="1"/>
            <a:r>
              <a:t>Nivel de texto 2</a:t>
            </a:r>
          </a:p>
          <a:p>
            <a:pPr lvl="2"/>
            <a:r>
              <a:t>Nivel de texto 3</a:t>
            </a:r>
          </a:p>
          <a:p>
            <a:pPr lvl="3"/>
            <a:r>
              <a:t>Nivel de texto 4</a:t>
            </a:r>
          </a:p>
          <a:p>
            <a:pPr lvl="4"/>
            <a:r>
              <a:t>Nivel de texto 5</a:t>
            </a:r>
          </a:p>
        </p:txBody>
      </p:sp>
      <p:sp>
        <p:nvSpPr>
          <p:cNvPr id="5" name="Número de diapositiva"/>
          <p:cNvSpPr txBox="1">
            <a:spLocks noGrp="1"/>
          </p:cNvSpPr>
          <p:nvPr>
            <p:ph type="sldNum" sz="quarter" idx="2"/>
          </p:nvPr>
        </p:nvSpPr>
        <p:spPr>
          <a:xfrm>
            <a:off x="5892800" y="6172200"/>
            <a:ext cx="2844800" cy="368301"/>
          </a:xfrm>
          <a:prstGeom prst="rect">
            <a:avLst/>
          </a:prstGeom>
          <a:ln w="12700">
            <a:miter lim="400000"/>
          </a:ln>
        </p:spPr>
        <p:txBody>
          <a:bodyPr wrap="none" lIns="45719" rIns="45719" anchor="ctr">
            <a:spAutoFit/>
          </a:bodyPr>
          <a:lstStyle>
            <a:lvl1pPr algn="r">
              <a:defRPr sz="1200"/>
            </a:lvl1pPr>
          </a:lstStyle>
          <a:p>
            <a:fld id="{86CB4B4D-7CA3-9044-876B-883B54F8677D}" type="slidenum">
              <a:t>‹#›</a:t>
            </a:fld>
            <a:endParaRPr/>
          </a:p>
        </p:txBody>
      </p:sp>
    </p:spTree>
    <p:extLst>
      <p:ext uri="{BB962C8B-B14F-4D97-AF65-F5344CB8AC3E}">
        <p14:creationId xmlns:p14="http://schemas.microsoft.com/office/powerpoint/2010/main" val="39786175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7" r:id="rId3"/>
    <p:sldLayoutId id="2147483668" r:id="rId4"/>
    <p:sldLayoutId id="2147483670" r:id="rId5"/>
    <p:sldLayoutId id="2147483671" r:id="rId6"/>
    <p:sldLayoutId id="2147483672" r:id="rId7"/>
    <p:sldLayoutId id="2147483673" r:id="rId8"/>
    <p:sldLayoutId id="2147483674" r:id="rId9"/>
    <p:sldLayoutId id="2147483675" r:id="rId10"/>
  </p:sldLayoutIdLst>
  <p:transition spd="med"/>
  <p:txStyles>
    <p:titleStyle>
      <a:lvl1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9pPr>
    </p:titleStyle>
    <p:bodyStyle>
      <a:lvl1pPr marL="0" marR="0" indent="0" algn="l" defTabSz="914400" rtl="0" latinLnBrk="0">
        <a:lnSpc>
          <a:spcPct val="90000"/>
        </a:lnSpc>
        <a:spcBef>
          <a:spcPts val="1000"/>
        </a:spcBef>
        <a:spcAft>
          <a:spcPts val="0"/>
        </a:spcAft>
        <a:buClrTx/>
        <a:buSzTx/>
        <a:buFontTx/>
        <a:buNone/>
        <a:tabLst/>
        <a:defRPr sz="2800" b="0" i="0" u="none" strike="noStrike" cap="none" spc="0" baseline="0">
          <a:ln>
            <a:noFill/>
          </a:ln>
          <a:solidFill>
            <a:srgbClr val="000000"/>
          </a:solidFill>
          <a:uFillTx/>
          <a:latin typeface="Calibri Light"/>
          <a:ea typeface="Calibri Light"/>
          <a:cs typeface="Calibri Light"/>
          <a:sym typeface="Calibri Light"/>
        </a:defRPr>
      </a:lvl1pPr>
      <a:lvl2pPr marL="723900" marR="0" indent="-266700" algn="l" defTabSz="914400" rtl="0" latinLnBrk="0">
        <a:lnSpc>
          <a:spcPct val="90000"/>
        </a:lnSpc>
        <a:spcBef>
          <a:spcPts val="1000"/>
        </a:spcBef>
        <a:spcAft>
          <a:spcPts val="0"/>
        </a:spcAft>
        <a:buClrTx/>
        <a:buSzPct val="100000"/>
        <a:buFontTx/>
        <a:buChar char="•"/>
        <a:tabLst/>
        <a:defRPr sz="2800" b="0" i="0" u="none" strike="noStrike" cap="none" spc="0" baseline="0">
          <a:ln>
            <a:noFill/>
          </a:ln>
          <a:solidFill>
            <a:srgbClr val="000000"/>
          </a:solidFill>
          <a:uFillTx/>
          <a:latin typeface="Calibri Light"/>
          <a:ea typeface="Calibri Light"/>
          <a:cs typeface="Calibri Light"/>
          <a:sym typeface="Calibri Light"/>
        </a:defRPr>
      </a:lvl2pPr>
      <a:lvl3pPr marL="1234439" marR="0" indent="-320039" algn="l" defTabSz="914400" rtl="0" latinLnBrk="0">
        <a:lnSpc>
          <a:spcPct val="90000"/>
        </a:lnSpc>
        <a:spcBef>
          <a:spcPts val="1000"/>
        </a:spcBef>
        <a:spcAft>
          <a:spcPts val="0"/>
        </a:spcAft>
        <a:buClrTx/>
        <a:buSzPct val="100000"/>
        <a:buFontTx/>
        <a:buChar char="•"/>
        <a:tabLst/>
        <a:defRPr sz="2800" b="0" i="0" u="none" strike="noStrike" cap="none" spc="0" baseline="0">
          <a:ln>
            <a:noFill/>
          </a:ln>
          <a:solidFill>
            <a:srgbClr val="000000"/>
          </a:solidFill>
          <a:uFillTx/>
          <a:latin typeface="Calibri Light"/>
          <a:ea typeface="Calibri Light"/>
          <a:cs typeface="Calibri Light"/>
          <a:sym typeface="Calibri Light"/>
        </a:defRPr>
      </a:lvl3pPr>
      <a:lvl4pPr marL="1727200" marR="0" indent="-355600" algn="l" defTabSz="914400" rtl="0" latinLnBrk="0">
        <a:lnSpc>
          <a:spcPct val="90000"/>
        </a:lnSpc>
        <a:spcBef>
          <a:spcPts val="1000"/>
        </a:spcBef>
        <a:spcAft>
          <a:spcPts val="0"/>
        </a:spcAft>
        <a:buClrTx/>
        <a:buSzPct val="100000"/>
        <a:buFontTx/>
        <a:buChar char="•"/>
        <a:tabLst/>
        <a:defRPr sz="2800" b="0" i="0" u="none" strike="noStrike" cap="none" spc="0" baseline="0">
          <a:ln>
            <a:noFill/>
          </a:ln>
          <a:solidFill>
            <a:srgbClr val="000000"/>
          </a:solidFill>
          <a:uFillTx/>
          <a:latin typeface="Calibri Light"/>
          <a:ea typeface="Calibri Light"/>
          <a:cs typeface="Calibri Light"/>
          <a:sym typeface="Calibri Light"/>
        </a:defRPr>
      </a:lvl4pPr>
      <a:lvl5pPr marL="2184400" marR="0" indent="-355600" algn="l" defTabSz="914400" rtl="0" latinLnBrk="0">
        <a:lnSpc>
          <a:spcPct val="90000"/>
        </a:lnSpc>
        <a:spcBef>
          <a:spcPts val="1000"/>
        </a:spcBef>
        <a:spcAft>
          <a:spcPts val="0"/>
        </a:spcAft>
        <a:buClrTx/>
        <a:buSzPct val="100000"/>
        <a:buFontTx/>
        <a:buChar char="•"/>
        <a:tabLst/>
        <a:defRPr sz="2800" b="0" i="0" u="none" strike="noStrike" cap="none" spc="0" baseline="0">
          <a:ln>
            <a:noFill/>
          </a:ln>
          <a:solidFill>
            <a:srgbClr val="000000"/>
          </a:solidFill>
          <a:uFillTx/>
          <a:latin typeface="Calibri Light"/>
          <a:ea typeface="Calibri Light"/>
          <a:cs typeface="Calibri Light"/>
          <a:sym typeface="Calibri Light"/>
        </a:defRPr>
      </a:lvl5pPr>
      <a:lvl6pPr marL="2641600" marR="0" indent="-355600" algn="l" defTabSz="914400" rtl="0" latinLnBrk="0">
        <a:lnSpc>
          <a:spcPct val="90000"/>
        </a:lnSpc>
        <a:spcBef>
          <a:spcPts val="1000"/>
        </a:spcBef>
        <a:spcAft>
          <a:spcPts val="0"/>
        </a:spcAft>
        <a:buClrTx/>
        <a:buSzPct val="100000"/>
        <a:buFontTx/>
        <a:buChar char="•"/>
        <a:tabLst/>
        <a:defRPr sz="2800" b="0" i="0" u="none" strike="noStrike" cap="none" spc="0" baseline="0">
          <a:ln>
            <a:noFill/>
          </a:ln>
          <a:solidFill>
            <a:srgbClr val="000000"/>
          </a:solidFill>
          <a:uFillTx/>
          <a:latin typeface="Calibri Light"/>
          <a:ea typeface="Calibri Light"/>
          <a:cs typeface="Calibri Light"/>
          <a:sym typeface="Calibri Light"/>
        </a:defRPr>
      </a:lvl6pPr>
      <a:lvl7pPr marL="3098800" marR="0" indent="-355600" algn="l" defTabSz="914400" rtl="0" latinLnBrk="0">
        <a:lnSpc>
          <a:spcPct val="90000"/>
        </a:lnSpc>
        <a:spcBef>
          <a:spcPts val="1000"/>
        </a:spcBef>
        <a:spcAft>
          <a:spcPts val="0"/>
        </a:spcAft>
        <a:buClrTx/>
        <a:buSzPct val="100000"/>
        <a:buFontTx/>
        <a:buChar char="•"/>
        <a:tabLst/>
        <a:defRPr sz="2800" b="0" i="0" u="none" strike="noStrike" cap="none" spc="0" baseline="0">
          <a:ln>
            <a:noFill/>
          </a:ln>
          <a:solidFill>
            <a:srgbClr val="000000"/>
          </a:solidFill>
          <a:uFillTx/>
          <a:latin typeface="Calibri Light"/>
          <a:ea typeface="Calibri Light"/>
          <a:cs typeface="Calibri Light"/>
          <a:sym typeface="Calibri Light"/>
        </a:defRPr>
      </a:lvl7pPr>
      <a:lvl8pPr marL="3556000" marR="0" indent="-355600" algn="l" defTabSz="914400" rtl="0" latinLnBrk="0">
        <a:lnSpc>
          <a:spcPct val="90000"/>
        </a:lnSpc>
        <a:spcBef>
          <a:spcPts val="1000"/>
        </a:spcBef>
        <a:spcAft>
          <a:spcPts val="0"/>
        </a:spcAft>
        <a:buClrTx/>
        <a:buSzPct val="100000"/>
        <a:buFontTx/>
        <a:buChar char="•"/>
        <a:tabLst/>
        <a:defRPr sz="2800" b="0" i="0" u="none" strike="noStrike" cap="none" spc="0" baseline="0">
          <a:ln>
            <a:noFill/>
          </a:ln>
          <a:solidFill>
            <a:srgbClr val="000000"/>
          </a:solidFill>
          <a:uFillTx/>
          <a:latin typeface="Calibri Light"/>
          <a:ea typeface="Calibri Light"/>
          <a:cs typeface="Calibri Light"/>
          <a:sym typeface="Calibri Light"/>
        </a:defRPr>
      </a:lvl8pPr>
      <a:lvl9pPr marL="4013200" marR="0" indent="-355600" algn="l" defTabSz="914400" rtl="0" latinLnBrk="0">
        <a:lnSpc>
          <a:spcPct val="90000"/>
        </a:lnSpc>
        <a:spcBef>
          <a:spcPts val="1000"/>
        </a:spcBef>
        <a:spcAft>
          <a:spcPts val="0"/>
        </a:spcAft>
        <a:buClrTx/>
        <a:buSzPct val="100000"/>
        <a:buFontTx/>
        <a:buChar char="•"/>
        <a:tabLst/>
        <a:defRPr sz="2800" b="0" i="0" u="none" strike="noStrike" cap="none" spc="0" baseline="0">
          <a:ln>
            <a:noFill/>
          </a:ln>
          <a:solidFill>
            <a:srgbClr val="000000"/>
          </a:solidFill>
          <a:uFillTx/>
          <a:latin typeface="Calibri Light"/>
          <a:ea typeface="Calibri Light"/>
          <a:cs typeface="Calibri Light"/>
          <a:sym typeface="Calibri Light"/>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7.xml"/><Relationship Id="rId5" Type="http://schemas.openxmlformats.org/officeDocument/2006/relationships/image" Target="../media/image11.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6.xml"/><Relationship Id="rId1" Type="http://schemas.openxmlformats.org/officeDocument/2006/relationships/slideLayout" Target="../slideLayouts/slideLayout26.xml"/><Relationship Id="rId6" Type="http://schemas.openxmlformats.org/officeDocument/2006/relationships/image" Target="../media/image29.jpg"/><Relationship Id="rId5" Type="http://schemas.openxmlformats.org/officeDocument/2006/relationships/image" Target="../media/image28.jpg"/><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2.xml"/><Relationship Id="rId5" Type="http://schemas.openxmlformats.org/officeDocument/2006/relationships/image" Target="../media/image34.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0.png"/><Relationship Id="rId7" Type="http://schemas.openxmlformats.org/officeDocument/2006/relationships/image" Target="../media/image43.jpeg"/><Relationship Id="rId2" Type="http://schemas.openxmlformats.org/officeDocument/2006/relationships/image" Target="../media/image39.emf"/><Relationship Id="rId1" Type="http://schemas.openxmlformats.org/officeDocument/2006/relationships/slideLayout" Target="../slideLayouts/slideLayout10.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32.png"/><Relationship Id="rId9"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xml"/><Relationship Id="rId1" Type="http://schemas.openxmlformats.org/officeDocument/2006/relationships/slideLayout" Target="../slideLayouts/slideLayout14.xml"/><Relationship Id="rId5" Type="http://schemas.openxmlformats.org/officeDocument/2006/relationships/image" Target="../media/image50.png"/><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hyperlink" Target="https://haiti.iom.int/cavc/es/cita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exico.iom.int/sites/default/files/news/OIM%20Me%CC%81xico_Foto%203.jpg">
            <a:extLst>
              <a:ext uri="{FF2B5EF4-FFF2-40B4-BE49-F238E27FC236}">
                <a16:creationId xmlns:a16="http://schemas.microsoft.com/office/drawing/2014/main" id="{5E3ABA70-CC79-407D-A209-1201DDD294E8}"/>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21594" y="-1605820"/>
            <a:ext cx="12170406" cy="9127805"/>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0" y="4019919"/>
            <a:ext cx="12192000" cy="3231485"/>
          </a:xfrm>
          <a:prstGeom prst="rect">
            <a:avLst/>
          </a:prstGeom>
          <a:solidFill>
            <a:srgbClr val="002F87">
              <a:alpha val="44000"/>
            </a:srgb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spcAft>
                <a:spcPts val="600"/>
              </a:spcAft>
            </a:pPr>
            <a:endParaRPr lang="en-US" spc="800" dirty="0">
              <a:solidFill>
                <a:schemeClr val="bg1"/>
              </a:solidFill>
              <a:latin typeface="Gill Sans MT" panose="020B0502020104020203" pitchFamily="34" charset="0"/>
            </a:endParaRPr>
          </a:p>
        </p:txBody>
      </p:sp>
      <p:sp>
        <p:nvSpPr>
          <p:cNvPr id="12" name="Rectangle 11"/>
          <p:cNvSpPr/>
          <p:nvPr/>
        </p:nvSpPr>
        <p:spPr>
          <a:xfrm>
            <a:off x="-21594" y="4135864"/>
            <a:ext cx="12192000" cy="2215991"/>
          </a:xfrm>
          <a:prstGeom prst="rect">
            <a:avLst/>
          </a:prstGeom>
        </p:spPr>
        <p:txBody>
          <a:bodyPr wrap="square">
            <a:spAutoFit/>
          </a:bodyPr>
          <a:lstStyle/>
          <a:p>
            <a:pPr algn="ctr">
              <a:spcAft>
                <a:spcPts val="600"/>
              </a:spcAft>
            </a:pPr>
            <a:r>
              <a:rPr lang="en-US" sz="3600" b="1" spc="800" dirty="0" err="1">
                <a:solidFill>
                  <a:schemeClr val="bg1"/>
                </a:solidFill>
                <a:effectLst>
                  <a:outerShdw blurRad="38100" dist="38100" dir="2700000" algn="tl">
                    <a:srgbClr val="000000">
                      <a:alpha val="43137"/>
                    </a:srgbClr>
                  </a:outerShdw>
                </a:effectLst>
                <a:latin typeface="Gill Sans MT" panose="020B0502020104020203" pitchFamily="34" charset="0"/>
              </a:rPr>
              <a:t>Respuestas</a:t>
            </a:r>
            <a:r>
              <a:rPr lang="en-US" sz="3600" b="1" spc="800" dirty="0">
                <a:solidFill>
                  <a:schemeClr val="bg1"/>
                </a:solidFill>
                <a:effectLst>
                  <a:outerShdw blurRad="38100" dist="38100" dir="2700000" algn="tl">
                    <a:srgbClr val="000000">
                      <a:alpha val="43137"/>
                    </a:srgbClr>
                  </a:outerShdw>
                </a:effectLst>
                <a:latin typeface="Gill Sans MT" panose="020B0502020104020203" pitchFamily="34" charset="0"/>
              </a:rPr>
              <a:t> a la </a:t>
            </a:r>
            <a:r>
              <a:rPr lang="en-US" sz="3600" b="1" spc="800" dirty="0" err="1">
                <a:solidFill>
                  <a:schemeClr val="bg1"/>
                </a:solidFill>
                <a:effectLst>
                  <a:outerShdw blurRad="38100" dist="38100" dir="2700000" algn="tl">
                    <a:srgbClr val="000000">
                      <a:alpha val="43137"/>
                    </a:srgbClr>
                  </a:outerShdw>
                </a:effectLst>
                <a:latin typeface="Gill Sans MT" panose="020B0502020104020203" pitchFamily="34" charset="0"/>
              </a:rPr>
              <a:t>Migración</a:t>
            </a:r>
            <a:r>
              <a:rPr lang="en-US" sz="3600" b="1" spc="800" dirty="0">
                <a:solidFill>
                  <a:schemeClr val="bg1"/>
                </a:solidFill>
                <a:effectLst>
                  <a:outerShdw blurRad="38100" dist="38100" dir="2700000" algn="tl">
                    <a:srgbClr val="000000">
                      <a:alpha val="43137"/>
                    </a:srgbClr>
                  </a:outerShdw>
                </a:effectLst>
                <a:latin typeface="Gill Sans MT" panose="020B0502020104020203" pitchFamily="34" charset="0"/>
              </a:rPr>
              <a:t> </a:t>
            </a:r>
            <a:r>
              <a:rPr lang="en-US" sz="3600" b="1" spc="800" dirty="0" err="1">
                <a:solidFill>
                  <a:schemeClr val="bg1"/>
                </a:solidFill>
                <a:effectLst>
                  <a:outerShdw blurRad="38100" dist="38100" dir="2700000" algn="tl">
                    <a:srgbClr val="000000">
                      <a:alpha val="43137"/>
                    </a:srgbClr>
                  </a:outerShdw>
                </a:effectLst>
                <a:latin typeface="Gill Sans MT" panose="020B0502020104020203" pitchFamily="34" charset="0"/>
              </a:rPr>
              <a:t>en</a:t>
            </a:r>
            <a:r>
              <a:rPr lang="en-US" sz="3600" b="1" spc="800" dirty="0">
                <a:solidFill>
                  <a:schemeClr val="bg1"/>
                </a:solidFill>
                <a:effectLst>
                  <a:outerShdw blurRad="38100" dist="38100" dir="2700000" algn="tl">
                    <a:srgbClr val="000000">
                      <a:alpha val="43137"/>
                    </a:srgbClr>
                  </a:outerShdw>
                </a:effectLst>
                <a:latin typeface="Gill Sans MT" panose="020B0502020104020203" pitchFamily="34" charset="0"/>
              </a:rPr>
              <a:t> México, </a:t>
            </a:r>
            <a:r>
              <a:rPr lang="en-US" sz="3600" b="1" spc="800" dirty="0" err="1">
                <a:solidFill>
                  <a:schemeClr val="bg1"/>
                </a:solidFill>
                <a:effectLst>
                  <a:outerShdw blurRad="38100" dist="38100" dir="2700000" algn="tl">
                    <a:srgbClr val="000000">
                      <a:alpha val="43137"/>
                    </a:srgbClr>
                  </a:outerShdw>
                </a:effectLst>
                <a:latin typeface="Gill Sans MT" panose="020B0502020104020203" pitchFamily="34" charset="0"/>
              </a:rPr>
              <a:t>perspectivas</a:t>
            </a:r>
            <a:r>
              <a:rPr lang="en-US" sz="3600" b="1" spc="800" dirty="0">
                <a:solidFill>
                  <a:schemeClr val="bg1"/>
                </a:solidFill>
                <a:effectLst>
                  <a:outerShdw blurRad="38100" dist="38100" dir="2700000" algn="tl">
                    <a:srgbClr val="000000">
                      <a:alpha val="43137"/>
                    </a:srgbClr>
                  </a:outerShdw>
                </a:effectLst>
                <a:latin typeface="Gill Sans MT" panose="020B0502020104020203" pitchFamily="34" charset="0"/>
              </a:rPr>
              <a:t> </a:t>
            </a:r>
            <a:r>
              <a:rPr lang="en-US" sz="3600" b="1" spc="800" dirty="0" err="1">
                <a:solidFill>
                  <a:schemeClr val="bg1"/>
                </a:solidFill>
                <a:effectLst>
                  <a:outerShdw blurRad="38100" dist="38100" dir="2700000" algn="tl">
                    <a:srgbClr val="000000">
                      <a:alpha val="43137"/>
                    </a:srgbClr>
                  </a:outerShdw>
                </a:effectLst>
                <a:latin typeface="Gill Sans MT" panose="020B0502020104020203" pitchFamily="34" charset="0"/>
              </a:rPr>
              <a:t>desde</a:t>
            </a:r>
            <a:r>
              <a:rPr lang="en-US" sz="3600" b="1" spc="800" dirty="0">
                <a:solidFill>
                  <a:schemeClr val="bg1"/>
                </a:solidFill>
                <a:effectLst>
                  <a:outerShdw blurRad="38100" dist="38100" dir="2700000" algn="tl">
                    <a:srgbClr val="000000">
                      <a:alpha val="43137"/>
                    </a:srgbClr>
                  </a:outerShdw>
                </a:effectLst>
                <a:latin typeface="Gill Sans MT" panose="020B0502020104020203" pitchFamily="34" charset="0"/>
              </a:rPr>
              <a:t> el sur</a:t>
            </a:r>
            <a:endParaRPr lang="en-US" sz="2800" b="1" spc="800" dirty="0">
              <a:solidFill>
                <a:schemeClr val="bg1"/>
              </a:solidFill>
              <a:effectLst>
                <a:outerShdw blurRad="38100" dist="38100" dir="2700000" algn="tl">
                  <a:srgbClr val="000000">
                    <a:alpha val="43137"/>
                  </a:srgbClr>
                </a:outerShdw>
              </a:effectLst>
              <a:latin typeface="Gill Sans MT" panose="020B0502020104020203" pitchFamily="34" charset="0"/>
            </a:endParaRPr>
          </a:p>
          <a:p>
            <a:pPr algn="ctr">
              <a:spcAft>
                <a:spcPts val="600"/>
              </a:spcAft>
            </a:pPr>
            <a:r>
              <a:rPr lang="en-US"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Christopher Gascon</a:t>
            </a:r>
          </a:p>
          <a:p>
            <a:pPr algn="ctr">
              <a:spcAft>
                <a:spcPts val="600"/>
              </a:spcAft>
            </a:pPr>
            <a:r>
              <a:rPr lang="en-US" sz="2800" b="1"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Representante</a:t>
            </a:r>
            <a:endParaRPr lang="en-US"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29BD0B4C-D103-4935-8FDF-39BE38415F4B}"/>
              </a:ext>
            </a:extLst>
          </p:cNvPr>
          <p:cNvPicPr>
            <a:picLocks noChangeAspect="1"/>
          </p:cNvPicPr>
          <p:nvPr/>
        </p:nvPicPr>
        <p:blipFill rotWithShape="1">
          <a:blip r:embed="rId5">
            <a:extLst>
              <a:ext uri="{28A0092B-C50C-407E-A947-70E740481C1C}">
                <a14:useLocalDpi xmlns:a14="http://schemas.microsoft.com/office/drawing/2010/main" val="0"/>
              </a:ext>
            </a:extLst>
          </a:blip>
          <a:srcRect l="33924" r="32091" b="30595"/>
          <a:stretch/>
        </p:blipFill>
        <p:spPr>
          <a:xfrm>
            <a:off x="4536392" y="2666971"/>
            <a:ext cx="3119215" cy="2424322"/>
          </a:xfrm>
          <a:prstGeom prst="rect">
            <a:avLst/>
          </a:prstGeom>
        </p:spPr>
      </p:pic>
    </p:spTree>
    <p:extLst>
      <p:ext uri="{BB962C8B-B14F-4D97-AF65-F5344CB8AC3E}">
        <p14:creationId xmlns:p14="http://schemas.microsoft.com/office/powerpoint/2010/main" val="3394680715"/>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CONTEXTO México</a:t>
            </a:r>
          </a:p>
        </p:txBody>
      </p:sp>
      <p:sp>
        <p:nvSpPr>
          <p:cNvPr id="3" name="Content Placeholder 2"/>
          <p:cNvSpPr>
            <a:spLocks noGrp="1"/>
          </p:cNvSpPr>
          <p:nvPr>
            <p:ph idx="1"/>
          </p:nvPr>
        </p:nvSpPr>
        <p:spPr>
          <a:xfrm>
            <a:off x="370390" y="1504709"/>
            <a:ext cx="10983410" cy="4672116"/>
          </a:xfrm>
        </p:spPr>
        <p:txBody>
          <a:bodyPr>
            <a:noAutofit/>
          </a:bodyPr>
          <a:lstStyle/>
          <a:p>
            <a:pPr marL="457200" lvl="1" indent="-406400">
              <a:spcBef>
                <a:spcPts val="1000"/>
              </a:spcBef>
              <a:buSzPts val="2800"/>
            </a:pPr>
            <a:r>
              <a:rPr lang="es-ES" sz="1600" dirty="0"/>
              <a:t>El número de personas presentadas ante el Instituto Nacional de Migración entre enero y abril de 2019 es de 53, 544.</a:t>
            </a:r>
          </a:p>
          <a:p>
            <a:pPr marL="914400" lvl="2" indent="-406400">
              <a:spcBef>
                <a:spcPts val="1000"/>
              </a:spcBef>
              <a:buSzPts val="2800"/>
            </a:pPr>
            <a:r>
              <a:rPr lang="es-ES" sz="1600" dirty="0"/>
              <a:t> 83% provienen del NCA (44,642)</a:t>
            </a:r>
          </a:p>
          <a:p>
            <a:pPr marL="914400" lvl="2" indent="-406400">
              <a:spcBef>
                <a:spcPts val="1000"/>
              </a:spcBef>
              <a:buSzPts val="2800"/>
            </a:pPr>
            <a:r>
              <a:rPr lang="es-ES" sz="1600" dirty="0"/>
              <a:t>El 47% del total personas presentas son de Honduras.</a:t>
            </a:r>
          </a:p>
          <a:p>
            <a:pPr lvl="1"/>
            <a:r>
              <a:rPr lang="es-ES" sz="1600" dirty="0"/>
              <a:t>37,168 son hombres, 16, 376 son mujeres y 15,208 menores de edad.</a:t>
            </a:r>
          </a:p>
          <a:p>
            <a:pPr lvl="1"/>
            <a:endParaRPr lang="es-ES" sz="1600" dirty="0"/>
          </a:p>
          <a:p>
            <a:pPr marL="457200" lvl="1" indent="-406400">
              <a:spcBef>
                <a:spcPts val="1000"/>
              </a:spcBef>
              <a:buSzPts val="2800"/>
            </a:pPr>
            <a:r>
              <a:rPr lang="es-ES" sz="1600" dirty="0"/>
              <a:t>El total de solicitudes de refugio de enero a mayo de 2018 fue de 8,260 personas mientras que en el mismo periodo de 2019 se tienen ya registradas 24,424 solicitudes. El 60% de estas solicitudes se realizan en la delegación de la Comisión Mexicana de Ayuda a Refugiados (COMAR) en Chiapas (Tapachula).</a:t>
            </a:r>
            <a:endParaRPr lang="en-US" sz="1600" dirty="0"/>
          </a:p>
          <a:p>
            <a:r>
              <a:rPr lang="es-ES" sz="1600" dirty="0"/>
              <a:t>Uno de los principales albergues en Tapachula, el Albergue Belén que pertenece a la Pastoral de Movilidad Humana de la Diócesis de Tapachula ha atendido a un total de 2,650 personas entre enero y mayo del 2019. El 75% de la población atendida es de Honduras. La capacidad en camas del albergue es de 130 personas.</a:t>
            </a:r>
            <a:endParaRPr lang="en-US" sz="1600" dirty="0"/>
          </a:p>
          <a:p>
            <a:endParaRPr lang="en-US" sz="1600" dirty="0"/>
          </a:p>
          <a:p>
            <a:r>
              <a:rPr lang="es-ES" sz="1600" dirty="0"/>
              <a:t>Aumento considerable en los flujos migratorios en el norte de Chiapas y Tabasco. El albergue La 72 (Tenosique, Tabasco) entre enero y abril del 2019 ha atendido a un total de 9,229 personas migrantes, lo que representa el 68% de las atenciones totales del año 2018 (13,487). Más del 80% de la población atendida es de Honduras. </a:t>
            </a:r>
            <a:endParaRPr lang="en-US" sz="1600" dirty="0"/>
          </a:p>
          <a:p>
            <a:r>
              <a:rPr lang="es-ES" sz="1600" dirty="0"/>
              <a:t>Las ventanillas informativas OIM (7 en el estado de Chiapas) han registrado entre enero y abril del 2019 un total de 1,900 atenciones, número que iguala el número de atenciones totales durante el año 2018. </a:t>
            </a:r>
            <a:endParaRPr lang="en-US" sz="1600" dirty="0"/>
          </a:p>
          <a:p>
            <a:endParaRPr lang="en-US" sz="1600" dirty="0"/>
          </a:p>
        </p:txBody>
      </p:sp>
      <p:pic>
        <p:nvPicPr>
          <p:cNvPr id="4" name="Picture 3">
            <a:extLst>
              <a:ext uri="{FF2B5EF4-FFF2-40B4-BE49-F238E27FC236}">
                <a16:creationId xmlns:a16="http://schemas.microsoft.com/office/drawing/2014/main" id="{1FECCD79-8F00-4B30-B83C-236C947D630E}"/>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1323191" y="103394"/>
            <a:ext cx="8884220" cy="6663166"/>
          </a:xfrm>
          <a:prstGeom prst="rect">
            <a:avLst/>
          </a:prstGeom>
        </p:spPr>
      </p:pic>
    </p:spTree>
    <p:extLst>
      <p:ext uri="{BB962C8B-B14F-4D97-AF65-F5344CB8AC3E}">
        <p14:creationId xmlns:p14="http://schemas.microsoft.com/office/powerpoint/2010/main" val="2027302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3CF4864-36F2-4A7F-BDBD-0B6281256BDB}"/>
              </a:ext>
            </a:extLst>
          </p:cNvPr>
          <p:cNvSpPr txBox="1">
            <a:spLocks/>
          </p:cNvSpPr>
          <p:nvPr/>
        </p:nvSpPr>
        <p:spPr>
          <a:xfrm>
            <a:off x="6715123" y="2639403"/>
            <a:ext cx="4988169" cy="183881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800" kern="1200">
                <a:solidFill>
                  <a:srgbClr val="0033A0"/>
                </a:solidFill>
                <a:latin typeface="+mj-lt"/>
                <a:ea typeface="+mj-ea"/>
                <a:cs typeface="+mj-cs"/>
              </a:defRPr>
            </a:lvl1pPr>
          </a:lstStyle>
          <a:p>
            <a:endParaRPr lang="en-US" dirty="0">
              <a:solidFill>
                <a:srgbClr val="FF0000"/>
              </a:solidFill>
            </a:endParaRPr>
          </a:p>
        </p:txBody>
      </p:sp>
      <p:pic>
        <p:nvPicPr>
          <p:cNvPr id="9" name="Picture 8">
            <a:extLst>
              <a:ext uri="{FF2B5EF4-FFF2-40B4-BE49-F238E27FC236}">
                <a16:creationId xmlns:a16="http://schemas.microsoft.com/office/drawing/2014/main" id="{5A12709D-2518-473E-B517-0BAA8A1DDD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7656" y="0"/>
            <a:ext cx="10076688" cy="6126480"/>
          </a:xfrm>
          <a:prstGeom prst="rect">
            <a:avLst/>
          </a:prstGeom>
        </p:spPr>
      </p:pic>
    </p:spTree>
    <p:extLst>
      <p:ext uri="{BB962C8B-B14F-4D97-AF65-F5344CB8AC3E}">
        <p14:creationId xmlns:p14="http://schemas.microsoft.com/office/powerpoint/2010/main" val="1367831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AAE4BA9-FDF5-4F44-A0CD-8FDE950146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7656" y="0"/>
            <a:ext cx="10076688" cy="6126480"/>
          </a:xfrm>
          <a:prstGeom prst="rect">
            <a:avLst/>
          </a:prstGeom>
        </p:spPr>
      </p:pic>
    </p:spTree>
    <p:extLst>
      <p:ext uri="{BB962C8B-B14F-4D97-AF65-F5344CB8AC3E}">
        <p14:creationId xmlns:p14="http://schemas.microsoft.com/office/powerpoint/2010/main" val="18816495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D99B7-6C85-4CCA-A1A7-34156AAFD066}"/>
              </a:ext>
            </a:extLst>
          </p:cNvPr>
          <p:cNvSpPr>
            <a:spLocks noGrp="1"/>
          </p:cNvSpPr>
          <p:nvPr>
            <p:ph type="title"/>
          </p:nvPr>
        </p:nvSpPr>
        <p:spPr/>
        <p:txBody>
          <a:bodyPr/>
          <a:lstStyle/>
          <a:p>
            <a:r>
              <a:rPr lang="es-MX" dirty="0">
                <a:latin typeface="Gill Sans MT" panose="020B0502020104020203" pitchFamily="34" charset="0"/>
              </a:rPr>
              <a:t>RETOS FRENTE AL CONTEXTO</a:t>
            </a:r>
            <a:endParaRPr lang="en-US" dirty="0">
              <a:latin typeface="Gill Sans MT" panose="020B0502020104020203" pitchFamily="34" charset="0"/>
            </a:endParaRPr>
          </a:p>
        </p:txBody>
      </p:sp>
      <p:sp>
        <p:nvSpPr>
          <p:cNvPr id="3" name="Content Placeholder 2">
            <a:extLst>
              <a:ext uri="{FF2B5EF4-FFF2-40B4-BE49-F238E27FC236}">
                <a16:creationId xmlns:a16="http://schemas.microsoft.com/office/drawing/2014/main" id="{FD0364E6-724F-4F29-993C-ED1201DF692F}"/>
              </a:ext>
            </a:extLst>
          </p:cNvPr>
          <p:cNvSpPr>
            <a:spLocks noGrp="1"/>
          </p:cNvSpPr>
          <p:nvPr>
            <p:ph sz="half" idx="10"/>
          </p:nvPr>
        </p:nvSpPr>
        <p:spPr/>
        <p:txBody>
          <a:bodyPr>
            <a:normAutofit/>
          </a:bodyPr>
          <a:lstStyle/>
          <a:p>
            <a:pPr>
              <a:buFontTx/>
              <a:buChar char="-"/>
            </a:pPr>
            <a:r>
              <a:rPr lang="es-ES" dirty="0">
                <a:solidFill>
                  <a:schemeClr val="tx2">
                    <a:lumMod val="75000"/>
                  </a:schemeClr>
                </a:solidFill>
              </a:rPr>
              <a:t> Se debe asegurar la </a:t>
            </a:r>
            <a:r>
              <a:rPr lang="es-ES" b="1" dirty="0">
                <a:solidFill>
                  <a:srgbClr val="FFC000"/>
                </a:solidFill>
              </a:rPr>
              <a:t>presencia</a:t>
            </a:r>
            <a:r>
              <a:rPr lang="es-ES" dirty="0">
                <a:solidFill>
                  <a:schemeClr val="tx2">
                    <a:lumMod val="75000"/>
                  </a:schemeClr>
                </a:solidFill>
              </a:rPr>
              <a:t> en las rutas migratorias de actores gubernamentales que promuevan la migración segura, ordenada y regular.</a:t>
            </a:r>
          </a:p>
          <a:p>
            <a:pPr>
              <a:buFontTx/>
              <a:buChar char="-"/>
            </a:pPr>
            <a:r>
              <a:rPr lang="es-ES" dirty="0">
                <a:solidFill>
                  <a:schemeClr val="tx2">
                    <a:lumMod val="75000"/>
                  </a:schemeClr>
                </a:solidFill>
              </a:rPr>
              <a:t> Es fundamental trabajar en las </a:t>
            </a:r>
            <a:r>
              <a:rPr lang="es-ES" b="1" dirty="0">
                <a:solidFill>
                  <a:srgbClr val="FFC000"/>
                </a:solidFill>
              </a:rPr>
              <a:t>agendas locales </a:t>
            </a:r>
            <a:r>
              <a:rPr lang="es-ES" dirty="0">
                <a:solidFill>
                  <a:schemeClr val="tx2">
                    <a:lumMod val="75000"/>
                  </a:schemeClr>
                </a:solidFill>
              </a:rPr>
              <a:t>en relación a la migración.</a:t>
            </a:r>
          </a:p>
          <a:p>
            <a:pPr>
              <a:buFontTx/>
              <a:buChar char="-"/>
            </a:pPr>
            <a:r>
              <a:rPr lang="es-ES" dirty="0">
                <a:solidFill>
                  <a:schemeClr val="tx2">
                    <a:lumMod val="75000"/>
                  </a:schemeClr>
                </a:solidFill>
              </a:rPr>
              <a:t> Se requiere fortalecer la </a:t>
            </a:r>
            <a:r>
              <a:rPr lang="es-ES" b="1" dirty="0">
                <a:solidFill>
                  <a:srgbClr val="FFC000"/>
                </a:solidFill>
              </a:rPr>
              <a:t>gobernanza migratoria </a:t>
            </a:r>
            <a:r>
              <a:rPr lang="es-ES" dirty="0">
                <a:solidFill>
                  <a:schemeClr val="tx2">
                    <a:lumMod val="75000"/>
                  </a:schemeClr>
                </a:solidFill>
              </a:rPr>
              <a:t>a nivel local para la gestión de flujos migratorios.</a:t>
            </a:r>
          </a:p>
          <a:p>
            <a:pPr>
              <a:buFontTx/>
              <a:buChar char="-"/>
            </a:pPr>
            <a:r>
              <a:rPr lang="es-ES" dirty="0">
                <a:solidFill>
                  <a:schemeClr val="tx2">
                    <a:lumMod val="75000"/>
                  </a:schemeClr>
                </a:solidFill>
              </a:rPr>
              <a:t> Se requiere de actores que </a:t>
            </a:r>
            <a:r>
              <a:rPr lang="es-ES" b="1" dirty="0">
                <a:solidFill>
                  <a:srgbClr val="FFC000"/>
                </a:solidFill>
              </a:rPr>
              <a:t>capitalicen</a:t>
            </a:r>
            <a:r>
              <a:rPr lang="es-ES" dirty="0">
                <a:solidFill>
                  <a:schemeClr val="tx2">
                    <a:lumMod val="75000"/>
                  </a:schemeClr>
                </a:solidFill>
              </a:rPr>
              <a:t> las posibilidades de desarrollo social y económico que ofrecen las personas migrantes</a:t>
            </a:r>
          </a:p>
        </p:txBody>
      </p:sp>
    </p:spTree>
    <p:extLst>
      <p:ext uri="{BB962C8B-B14F-4D97-AF65-F5344CB8AC3E}">
        <p14:creationId xmlns:p14="http://schemas.microsoft.com/office/powerpoint/2010/main" val="5917312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endParaRPr lang="en-US"/>
          </a:p>
        </p:txBody>
      </p:sp>
      <p:pic>
        <p:nvPicPr>
          <p:cNvPr id="15" name="Picture 14">
            <a:extLst>
              <a:ext uri="{FF2B5EF4-FFF2-40B4-BE49-F238E27FC236}">
                <a16:creationId xmlns:a16="http://schemas.microsoft.com/office/drawing/2014/main" id="{2FBBAE70-51FA-4536-A425-99F9535DF54C}"/>
              </a:ext>
            </a:extLst>
          </p:cNvPr>
          <p:cNvPicPr>
            <a:picLocks noChangeAspect="1"/>
          </p:cNvPicPr>
          <p:nvPr/>
        </p:nvPicPr>
        <p:blipFill>
          <a:blip r:embed="rId2"/>
          <a:stretch>
            <a:fillRect/>
          </a:stretch>
        </p:blipFill>
        <p:spPr>
          <a:xfrm>
            <a:off x="341684" y="531551"/>
            <a:ext cx="5155474" cy="2651408"/>
          </a:xfrm>
          <a:prstGeom prst="rect">
            <a:avLst/>
          </a:prstGeom>
        </p:spPr>
      </p:pic>
      <p:pic>
        <p:nvPicPr>
          <p:cNvPr id="16" name="Picture 15">
            <a:extLst>
              <a:ext uri="{FF2B5EF4-FFF2-40B4-BE49-F238E27FC236}">
                <a16:creationId xmlns:a16="http://schemas.microsoft.com/office/drawing/2014/main" id="{22005302-0054-4C83-9193-A9E8BD02BDC1}"/>
              </a:ext>
            </a:extLst>
          </p:cNvPr>
          <p:cNvPicPr>
            <a:picLocks noChangeAspect="1"/>
          </p:cNvPicPr>
          <p:nvPr/>
        </p:nvPicPr>
        <p:blipFill>
          <a:blip r:embed="rId3"/>
          <a:stretch>
            <a:fillRect/>
          </a:stretch>
        </p:blipFill>
        <p:spPr>
          <a:xfrm>
            <a:off x="186304" y="3129699"/>
            <a:ext cx="5608560" cy="815532"/>
          </a:xfrm>
          <a:prstGeom prst="rect">
            <a:avLst/>
          </a:prstGeom>
        </p:spPr>
      </p:pic>
      <p:pic>
        <p:nvPicPr>
          <p:cNvPr id="17" name="Picture 16">
            <a:extLst>
              <a:ext uri="{FF2B5EF4-FFF2-40B4-BE49-F238E27FC236}">
                <a16:creationId xmlns:a16="http://schemas.microsoft.com/office/drawing/2014/main" id="{5B73FF8A-57BC-4DFB-B766-6EBB1C6DFCEB}"/>
              </a:ext>
            </a:extLst>
          </p:cNvPr>
          <p:cNvPicPr>
            <a:picLocks noChangeAspect="1"/>
          </p:cNvPicPr>
          <p:nvPr/>
        </p:nvPicPr>
        <p:blipFill>
          <a:blip r:embed="rId4"/>
          <a:stretch>
            <a:fillRect/>
          </a:stretch>
        </p:blipFill>
        <p:spPr>
          <a:xfrm>
            <a:off x="5794864" y="224580"/>
            <a:ext cx="5367162" cy="4295661"/>
          </a:xfrm>
          <a:prstGeom prst="rect">
            <a:avLst/>
          </a:prstGeom>
        </p:spPr>
      </p:pic>
      <p:pic>
        <p:nvPicPr>
          <p:cNvPr id="18" name="Picture 17">
            <a:extLst>
              <a:ext uri="{FF2B5EF4-FFF2-40B4-BE49-F238E27FC236}">
                <a16:creationId xmlns:a16="http://schemas.microsoft.com/office/drawing/2014/main" id="{E218142D-D0FE-4C9A-9289-F61C17FA0154}"/>
              </a:ext>
            </a:extLst>
          </p:cNvPr>
          <p:cNvPicPr>
            <a:picLocks noChangeAspect="1"/>
          </p:cNvPicPr>
          <p:nvPr/>
        </p:nvPicPr>
        <p:blipFill>
          <a:blip r:embed="rId5"/>
          <a:stretch>
            <a:fillRect/>
          </a:stretch>
        </p:blipFill>
        <p:spPr>
          <a:xfrm>
            <a:off x="984348" y="4567172"/>
            <a:ext cx="10177678" cy="1340121"/>
          </a:xfrm>
          <a:prstGeom prst="rect">
            <a:avLst/>
          </a:prstGeom>
        </p:spPr>
      </p:pic>
    </p:spTree>
    <p:extLst>
      <p:ext uri="{BB962C8B-B14F-4D97-AF65-F5344CB8AC3E}">
        <p14:creationId xmlns:p14="http://schemas.microsoft.com/office/powerpoint/2010/main" val="16248640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E1859A8-EE1A-446D-BC91-D3B70CF40E27}"/>
              </a:ext>
            </a:extLst>
          </p:cNvPr>
          <p:cNvSpPr>
            <a:spLocks noGrp="1"/>
          </p:cNvSpPr>
          <p:nvPr>
            <p:ph type="body" idx="4294967295"/>
          </p:nvPr>
        </p:nvSpPr>
        <p:spPr>
          <a:xfrm>
            <a:off x="889780" y="1721623"/>
            <a:ext cx="10547196" cy="4397879"/>
          </a:xfrm>
          <a:prstGeom prst="rect">
            <a:avLst/>
          </a:prstGeom>
        </p:spPr>
        <p:txBody>
          <a:bodyPr>
            <a:normAutofit/>
          </a:bodyPr>
          <a:lstStyle/>
          <a:p>
            <a:pPr algn="ctr"/>
            <a:r>
              <a:rPr lang="es-MX" sz="2600" dirty="0"/>
              <a:t>Para que los beneficios de la migración laboral lleguen a los migrantes, sus comunidades de origen y destino, es necesario promover una </a:t>
            </a:r>
            <a:r>
              <a:rPr lang="es-MX" sz="2600" b="1" dirty="0">
                <a:solidFill>
                  <a:schemeClr val="accent3">
                    <a:lumMod val="50000"/>
                  </a:schemeClr>
                </a:solidFill>
              </a:rPr>
              <a:t>gestión ordenada, segura y humana de la migración</a:t>
            </a:r>
            <a:r>
              <a:rPr lang="es-MX" sz="2600" dirty="0"/>
              <a:t>, impulsando el uso de canales regulares de movilidad que protejan los derechos laborales de las y los migrantes y combatan el tráfico ilegal de migrantes y la trata de personas. </a:t>
            </a:r>
          </a:p>
          <a:p>
            <a:pPr algn="ctr"/>
            <a:endParaRPr lang="es-MX" sz="2600" dirty="0"/>
          </a:p>
          <a:p>
            <a:pPr algn="ctr"/>
            <a:r>
              <a:rPr lang="es-MX" sz="2600" dirty="0"/>
              <a:t>Para lograr lo anterior, es indispensable que los Estados y los actores privados y de la sociedad civil trabajen juntos en la implementación de </a:t>
            </a:r>
            <a:r>
              <a:rPr lang="es-MX" sz="2600" b="1" dirty="0">
                <a:solidFill>
                  <a:schemeClr val="accent3">
                    <a:lumMod val="50000"/>
                  </a:schemeClr>
                </a:solidFill>
              </a:rPr>
              <a:t>estrategias de empleo</a:t>
            </a:r>
            <a:r>
              <a:rPr lang="es-MX" sz="2600" dirty="0"/>
              <a:t>, </a:t>
            </a:r>
            <a:r>
              <a:rPr lang="es-MX" sz="2600" b="1" dirty="0">
                <a:solidFill>
                  <a:schemeClr val="accent3">
                    <a:lumMod val="50000"/>
                  </a:schemeClr>
                </a:solidFill>
              </a:rPr>
              <a:t>migración e inclusión laboral</a:t>
            </a:r>
            <a:r>
              <a:rPr lang="es-MX" sz="2600" dirty="0"/>
              <a:t>, amparados en acuerdos internacionales sobre migración y desarrollo. </a:t>
            </a:r>
            <a:endParaRPr lang="en-US" sz="2600" dirty="0"/>
          </a:p>
          <a:p>
            <a:endParaRPr lang="en-US" sz="2600" dirty="0"/>
          </a:p>
        </p:txBody>
      </p:sp>
      <p:pic>
        <p:nvPicPr>
          <p:cNvPr id="12" name="Picture 11">
            <a:extLst>
              <a:ext uri="{FF2B5EF4-FFF2-40B4-BE49-F238E27FC236}">
                <a16:creationId xmlns:a16="http://schemas.microsoft.com/office/drawing/2014/main" id="{8B628C70-D852-45D1-A6CE-0B49CF3CFC75}"/>
              </a:ext>
            </a:extLst>
          </p:cNvPr>
          <p:cNvPicPr>
            <a:picLocks noChangeAspect="1"/>
          </p:cNvPicPr>
          <p:nvPr/>
        </p:nvPicPr>
        <p:blipFill>
          <a:blip r:embed="rId2"/>
          <a:stretch>
            <a:fillRect/>
          </a:stretch>
        </p:blipFill>
        <p:spPr>
          <a:xfrm>
            <a:off x="3319927" y="252169"/>
            <a:ext cx="5317035" cy="1309503"/>
          </a:xfrm>
          <a:prstGeom prst="rect">
            <a:avLst/>
          </a:prstGeom>
        </p:spPr>
      </p:pic>
    </p:spTree>
    <p:extLst>
      <p:ext uri="{BB962C8B-B14F-4D97-AF65-F5344CB8AC3E}">
        <p14:creationId xmlns:p14="http://schemas.microsoft.com/office/powerpoint/2010/main" val="9372954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79967-88B8-4A38-B962-361C2A0C8E4C}"/>
              </a:ext>
            </a:extLst>
          </p:cNvPr>
          <p:cNvSpPr>
            <a:spLocks noGrp="1"/>
          </p:cNvSpPr>
          <p:nvPr>
            <p:ph type="title"/>
          </p:nvPr>
        </p:nvSpPr>
        <p:spPr>
          <a:noFill/>
          <a:ln w="12700">
            <a:noFill/>
            <a:miter lim="400000"/>
          </a:ln>
        </p:spPr>
        <p:txBody>
          <a:bodyPr spcFirstLastPara="1" wrap="square" lIns="91425" tIns="45700" rIns="91425" bIns="45700" anchor="ctr" anchorCtr="0">
            <a:noAutofit/>
          </a:bodyPr>
          <a:lstStyle/>
          <a:p>
            <a:r>
              <a:rPr lang="es-MX" sz="4400" b="1" dirty="0"/>
              <a:t>Mecanismo de canalización laboral (MECAL)</a:t>
            </a:r>
            <a:endParaRPr lang="en-US" sz="4400" b="1" dirty="0"/>
          </a:p>
        </p:txBody>
      </p:sp>
      <p:sp>
        <p:nvSpPr>
          <p:cNvPr id="3" name="Text Placeholder 2">
            <a:extLst>
              <a:ext uri="{FF2B5EF4-FFF2-40B4-BE49-F238E27FC236}">
                <a16:creationId xmlns:a16="http://schemas.microsoft.com/office/drawing/2014/main" id="{42C37BC4-8A6E-494B-987B-F09DC75E32C3}"/>
              </a:ext>
            </a:extLst>
          </p:cNvPr>
          <p:cNvSpPr>
            <a:spLocks noGrp="1"/>
          </p:cNvSpPr>
          <p:nvPr>
            <p:ph type="body" idx="1"/>
          </p:nvPr>
        </p:nvSpPr>
        <p:spPr>
          <a:xfrm>
            <a:off x="908855" y="2283865"/>
            <a:ext cx="6081434" cy="3654173"/>
          </a:xfrm>
        </p:spPr>
        <p:txBody>
          <a:bodyPr>
            <a:noAutofit/>
          </a:bodyPr>
          <a:lstStyle/>
          <a:p>
            <a:pPr marL="76200" lvl="0" indent="0">
              <a:buNone/>
            </a:pPr>
            <a:endParaRPr lang="es-MX" sz="1600" dirty="0"/>
          </a:p>
          <a:p>
            <a:pPr marL="76200" lvl="0" indent="0" algn="just">
              <a:buNone/>
            </a:pPr>
            <a:endParaRPr lang="es-MX" sz="1600" b="1" dirty="0"/>
          </a:p>
          <a:p>
            <a:pPr marL="76200" lvl="0" indent="0" algn="just">
              <a:buNone/>
            </a:pPr>
            <a:endParaRPr lang="es-MX" sz="1600" b="1" dirty="0"/>
          </a:p>
          <a:p>
            <a:pPr marL="76200" indent="0" algn="just">
              <a:buNone/>
            </a:pPr>
            <a:endParaRPr lang="es-MX" sz="1600" b="1" dirty="0"/>
          </a:p>
          <a:p>
            <a:pPr marL="76200" indent="0" algn="just">
              <a:buNone/>
            </a:pPr>
            <a:endParaRPr lang="es-MX" sz="1600" b="1" dirty="0"/>
          </a:p>
          <a:p>
            <a:pPr marL="76200" indent="0" algn="just">
              <a:buNone/>
            </a:pPr>
            <a:endParaRPr lang="es-MX" sz="1600" b="1" dirty="0"/>
          </a:p>
          <a:p>
            <a:pPr marL="76200" indent="0" algn="just">
              <a:buNone/>
            </a:pPr>
            <a:r>
              <a:rPr lang="es-MX" sz="1600" b="1" dirty="0"/>
              <a:t>Vinculación con la Secretaria del Trabajo y el Servicio Nacional de Empleo (SNE)</a:t>
            </a:r>
          </a:p>
          <a:p>
            <a:pPr marL="76200" indent="0" algn="just">
              <a:buNone/>
            </a:pPr>
            <a:endParaRPr lang="es-MX" sz="1600" b="1" dirty="0"/>
          </a:p>
          <a:p>
            <a:pPr marL="76200" indent="0" algn="just">
              <a:buNone/>
            </a:pPr>
            <a:r>
              <a:rPr lang="es-MX" sz="1600" b="1" dirty="0"/>
              <a:t>Vinculación con el sector privado, empresarios, cámaras industriales y de comercio</a:t>
            </a:r>
          </a:p>
          <a:p>
            <a:pPr marL="76200" indent="0" algn="just">
              <a:buNone/>
            </a:pPr>
            <a:endParaRPr lang="en-US" sz="1600" b="1" dirty="0"/>
          </a:p>
          <a:p>
            <a:pPr marL="76200" indent="0" algn="just">
              <a:buNone/>
            </a:pPr>
            <a:r>
              <a:rPr lang="es-MX" sz="1600" b="1" dirty="0"/>
              <a:t>Vinculación con las organizaciones de la sociedad civil – Modelo de Atención Integral</a:t>
            </a:r>
          </a:p>
          <a:p>
            <a:pPr marL="76200" indent="0" algn="just">
              <a:buNone/>
            </a:pPr>
            <a:endParaRPr lang="es-MX" sz="1600" b="1" dirty="0"/>
          </a:p>
          <a:p>
            <a:pPr marL="76200" indent="0" algn="just">
              <a:buNone/>
            </a:pPr>
            <a:r>
              <a:rPr lang="es-MX" sz="1600" b="1" dirty="0"/>
              <a:t>Vinculación a través de las Direcciones de Atención a Personas Migrantes y Refugiadas (</a:t>
            </a:r>
            <a:r>
              <a:rPr lang="es-MX" sz="1600" b="1" dirty="0" err="1"/>
              <a:t>DAPMyR</a:t>
            </a:r>
            <a:r>
              <a:rPr lang="es-MX" sz="1600" b="1" dirty="0"/>
              <a:t>) </a:t>
            </a:r>
          </a:p>
          <a:p>
            <a:pPr marL="76200" indent="0" algn="just">
              <a:buNone/>
            </a:pPr>
            <a:endParaRPr lang="es-MX" sz="1600" b="1" dirty="0"/>
          </a:p>
          <a:p>
            <a:endParaRPr lang="en-US" sz="1600" dirty="0"/>
          </a:p>
        </p:txBody>
      </p:sp>
      <p:sp>
        <p:nvSpPr>
          <p:cNvPr id="5" name="Rectangle 4">
            <a:extLst>
              <a:ext uri="{FF2B5EF4-FFF2-40B4-BE49-F238E27FC236}">
                <a16:creationId xmlns:a16="http://schemas.microsoft.com/office/drawing/2014/main" id="{2E2B2D54-4CF5-40DF-8FEF-6F0B17E329DF}"/>
              </a:ext>
            </a:extLst>
          </p:cNvPr>
          <p:cNvSpPr/>
          <p:nvPr/>
        </p:nvSpPr>
        <p:spPr>
          <a:xfrm>
            <a:off x="476441" y="2125265"/>
            <a:ext cx="432414" cy="461663"/>
          </a:xfrm>
          <a:prstGeom prst="rect">
            <a:avLst/>
          </a:prstGeom>
          <a:solidFill>
            <a:schemeClr val="accent1"/>
          </a:solid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s-MX" sz="2400" b="1" i="0" u="none" strike="noStrike" cap="none" spc="0" normalizeH="0" baseline="0" dirty="0">
                <a:ln>
                  <a:noFill/>
                </a:ln>
                <a:solidFill>
                  <a:schemeClr val="accent5">
                    <a:lumMod val="60000"/>
                    <a:lumOff val="40000"/>
                  </a:schemeClr>
                </a:solidFill>
                <a:effectLst/>
                <a:uFillTx/>
                <a:latin typeface="+mn-lt"/>
                <a:ea typeface="+mn-ea"/>
                <a:cs typeface="+mn-cs"/>
                <a:sym typeface="Calibri"/>
              </a:rPr>
              <a:t>1</a:t>
            </a:r>
            <a:endParaRPr kumimoji="0" lang="en-US" sz="1800" b="1" i="0" u="none" strike="noStrike" cap="none" spc="0" normalizeH="0" baseline="0" dirty="0">
              <a:ln>
                <a:noFill/>
              </a:ln>
              <a:solidFill>
                <a:schemeClr val="accent5">
                  <a:lumMod val="60000"/>
                  <a:lumOff val="40000"/>
                </a:schemeClr>
              </a:solidFill>
              <a:effectLst/>
              <a:uFillTx/>
              <a:latin typeface="+mn-lt"/>
              <a:ea typeface="+mn-ea"/>
              <a:cs typeface="+mn-cs"/>
              <a:sym typeface="Calibri"/>
            </a:endParaRPr>
          </a:p>
        </p:txBody>
      </p:sp>
      <p:sp>
        <p:nvSpPr>
          <p:cNvPr id="6" name="Rectangle 5">
            <a:extLst>
              <a:ext uri="{FF2B5EF4-FFF2-40B4-BE49-F238E27FC236}">
                <a16:creationId xmlns:a16="http://schemas.microsoft.com/office/drawing/2014/main" id="{E2CE9C20-1554-4609-A1FD-8F4680F3175B}"/>
              </a:ext>
            </a:extLst>
          </p:cNvPr>
          <p:cNvSpPr/>
          <p:nvPr/>
        </p:nvSpPr>
        <p:spPr>
          <a:xfrm>
            <a:off x="462304" y="2890680"/>
            <a:ext cx="432414" cy="461663"/>
          </a:xfrm>
          <a:prstGeom prst="rect">
            <a:avLst/>
          </a:prstGeom>
          <a:solidFill>
            <a:schemeClr val="accent1"/>
          </a:solid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s-MX" sz="2400" b="1" dirty="0">
                <a:solidFill>
                  <a:schemeClr val="accent5">
                    <a:lumMod val="60000"/>
                    <a:lumOff val="40000"/>
                  </a:schemeClr>
                </a:solidFill>
                <a:sym typeface="Calibri"/>
              </a:rPr>
              <a:t>2</a:t>
            </a:r>
            <a:endParaRPr kumimoji="0" lang="en-US" sz="1800" b="1" i="0" u="none" strike="noStrike" cap="none" spc="0" normalizeH="0" baseline="0" dirty="0">
              <a:ln>
                <a:noFill/>
              </a:ln>
              <a:solidFill>
                <a:schemeClr val="accent5">
                  <a:lumMod val="60000"/>
                  <a:lumOff val="40000"/>
                </a:schemeClr>
              </a:solidFill>
              <a:effectLst/>
              <a:uFillTx/>
              <a:latin typeface="+mn-lt"/>
              <a:ea typeface="+mn-ea"/>
              <a:cs typeface="+mn-cs"/>
              <a:sym typeface="Calibri"/>
            </a:endParaRPr>
          </a:p>
        </p:txBody>
      </p:sp>
      <p:sp>
        <p:nvSpPr>
          <p:cNvPr id="7" name="Rectangle 6">
            <a:extLst>
              <a:ext uri="{FF2B5EF4-FFF2-40B4-BE49-F238E27FC236}">
                <a16:creationId xmlns:a16="http://schemas.microsoft.com/office/drawing/2014/main" id="{3F6D4C75-CC11-4A65-A3B2-2E4A34B4AD1B}"/>
              </a:ext>
            </a:extLst>
          </p:cNvPr>
          <p:cNvSpPr/>
          <p:nvPr/>
        </p:nvSpPr>
        <p:spPr>
          <a:xfrm>
            <a:off x="476441" y="4703992"/>
            <a:ext cx="432414" cy="461663"/>
          </a:xfrm>
          <a:prstGeom prst="rect">
            <a:avLst/>
          </a:prstGeom>
          <a:solidFill>
            <a:schemeClr val="accent1"/>
          </a:solid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s-MX" sz="2400" b="1" dirty="0">
                <a:solidFill>
                  <a:schemeClr val="accent5">
                    <a:lumMod val="60000"/>
                    <a:lumOff val="40000"/>
                  </a:schemeClr>
                </a:solidFill>
                <a:sym typeface="Calibri"/>
              </a:rPr>
              <a:t>4</a:t>
            </a:r>
            <a:endParaRPr kumimoji="0" lang="en-US" sz="1800" b="1" i="0" u="none" strike="noStrike" cap="none" spc="0" normalizeH="0" baseline="0" dirty="0">
              <a:ln>
                <a:noFill/>
              </a:ln>
              <a:solidFill>
                <a:schemeClr val="accent5">
                  <a:lumMod val="60000"/>
                  <a:lumOff val="40000"/>
                </a:schemeClr>
              </a:solidFill>
              <a:effectLst/>
              <a:uFillTx/>
              <a:latin typeface="+mn-lt"/>
              <a:ea typeface="+mn-ea"/>
              <a:cs typeface="+mn-cs"/>
              <a:sym typeface="Calibri"/>
            </a:endParaRPr>
          </a:p>
        </p:txBody>
      </p:sp>
      <p:sp>
        <p:nvSpPr>
          <p:cNvPr id="8" name="Rectangle 7">
            <a:extLst>
              <a:ext uri="{FF2B5EF4-FFF2-40B4-BE49-F238E27FC236}">
                <a16:creationId xmlns:a16="http://schemas.microsoft.com/office/drawing/2014/main" id="{ECAF9182-D0E0-4F98-A706-618F6CD7CEC5}"/>
              </a:ext>
            </a:extLst>
          </p:cNvPr>
          <p:cNvSpPr/>
          <p:nvPr/>
        </p:nvSpPr>
        <p:spPr>
          <a:xfrm>
            <a:off x="462304" y="3787447"/>
            <a:ext cx="432414" cy="461663"/>
          </a:xfrm>
          <a:prstGeom prst="rect">
            <a:avLst/>
          </a:prstGeom>
          <a:solidFill>
            <a:schemeClr val="accent1"/>
          </a:solidFill>
          <a:ln/>
        </p:spPr>
        <p:style>
          <a:lnRef idx="2">
            <a:schemeClr val="accent6"/>
          </a:lnRef>
          <a:fillRef idx="1">
            <a:schemeClr val="lt1"/>
          </a:fillRef>
          <a:effectRef idx="0">
            <a:schemeClr val="accent6"/>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es-MX" sz="2400" b="1" dirty="0">
                <a:solidFill>
                  <a:schemeClr val="accent5">
                    <a:lumMod val="60000"/>
                    <a:lumOff val="40000"/>
                  </a:schemeClr>
                </a:solidFill>
                <a:sym typeface="Calibri"/>
              </a:rPr>
              <a:t>3</a:t>
            </a:r>
            <a:endParaRPr kumimoji="0" lang="en-US" sz="1800" b="1" i="0" u="none" strike="noStrike" cap="none" spc="0" normalizeH="0" baseline="0" dirty="0">
              <a:ln>
                <a:noFill/>
              </a:ln>
              <a:solidFill>
                <a:schemeClr val="accent5">
                  <a:lumMod val="60000"/>
                  <a:lumOff val="40000"/>
                </a:schemeClr>
              </a:solidFill>
              <a:effectLst/>
              <a:uFillTx/>
              <a:latin typeface="+mn-lt"/>
              <a:ea typeface="+mn-ea"/>
              <a:cs typeface="+mn-cs"/>
              <a:sym typeface="Calibri"/>
            </a:endParaRPr>
          </a:p>
        </p:txBody>
      </p:sp>
      <p:pic>
        <p:nvPicPr>
          <p:cNvPr id="10" name="Google Shape;349;p31" descr="IMG_8379.JPG">
            <a:extLst>
              <a:ext uri="{FF2B5EF4-FFF2-40B4-BE49-F238E27FC236}">
                <a16:creationId xmlns:a16="http://schemas.microsoft.com/office/drawing/2014/main" id="{76D22D71-647A-44CF-89FB-72C1A296AED5}"/>
              </a:ext>
            </a:extLst>
          </p:cNvPr>
          <p:cNvPicPr preferRelativeResize="0"/>
          <p:nvPr/>
        </p:nvPicPr>
        <p:blipFill rotWithShape="1">
          <a:blip r:embed="rId2">
            <a:alphaModFix/>
          </a:blip>
          <a:srcRect/>
          <a:stretch/>
        </p:blipFill>
        <p:spPr>
          <a:xfrm>
            <a:off x="7173798" y="1690825"/>
            <a:ext cx="5018202" cy="3654173"/>
          </a:xfrm>
          <a:prstGeom prst="rect">
            <a:avLst/>
          </a:prstGeom>
          <a:noFill/>
          <a:ln>
            <a:noFill/>
          </a:ln>
        </p:spPr>
      </p:pic>
    </p:spTree>
    <p:extLst>
      <p:ext uri="{BB962C8B-B14F-4D97-AF65-F5344CB8AC3E}">
        <p14:creationId xmlns:p14="http://schemas.microsoft.com/office/powerpoint/2010/main" val="11599838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359B5-8A48-4856-94F8-7DEAE572D48C}"/>
              </a:ext>
            </a:extLst>
          </p:cNvPr>
          <p:cNvSpPr>
            <a:spLocks noGrp="1"/>
          </p:cNvSpPr>
          <p:nvPr>
            <p:ph type="title"/>
          </p:nvPr>
        </p:nvSpPr>
        <p:spPr>
          <a:xfrm>
            <a:off x="775239" y="100534"/>
            <a:ext cx="10515600" cy="792351"/>
          </a:xfrm>
        </p:spPr>
        <p:txBody>
          <a:bodyPr>
            <a:noAutofit/>
          </a:bodyPr>
          <a:lstStyle/>
          <a:p>
            <a:br>
              <a:rPr lang="es-MX" sz="3600" b="1" dirty="0"/>
            </a:br>
            <a:r>
              <a:rPr lang="es-MX" sz="3600" b="1"/>
              <a:t>Vinculación STPS/SNE</a:t>
            </a:r>
            <a:endParaRPr lang="en-US" sz="3600" dirty="0"/>
          </a:p>
        </p:txBody>
      </p:sp>
      <p:pic>
        <p:nvPicPr>
          <p:cNvPr id="6" name="Picture 5">
            <a:extLst>
              <a:ext uri="{FF2B5EF4-FFF2-40B4-BE49-F238E27FC236}">
                <a16:creationId xmlns:a16="http://schemas.microsoft.com/office/drawing/2014/main" id="{8BE5DE86-21E5-4637-8649-1BD860677368}"/>
              </a:ext>
            </a:extLst>
          </p:cNvPr>
          <p:cNvPicPr>
            <a:picLocks noChangeAspect="1"/>
          </p:cNvPicPr>
          <p:nvPr/>
        </p:nvPicPr>
        <p:blipFill>
          <a:blip r:embed="rId3"/>
          <a:stretch>
            <a:fillRect/>
          </a:stretch>
        </p:blipFill>
        <p:spPr>
          <a:xfrm rot="689774">
            <a:off x="3970541" y="4802099"/>
            <a:ext cx="2889210" cy="192710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2" name="Picture 11">
            <a:extLst>
              <a:ext uri="{FF2B5EF4-FFF2-40B4-BE49-F238E27FC236}">
                <a16:creationId xmlns:a16="http://schemas.microsoft.com/office/drawing/2014/main" id="{1599149B-1461-4B46-A41E-CE4E5924CD0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3393" y="1265024"/>
            <a:ext cx="3056984" cy="4639387"/>
          </a:xfrm>
          <a:prstGeom prst="rect">
            <a:avLst/>
          </a:prstGeom>
          <a:ln>
            <a:solidFill>
              <a:schemeClr val="tx1"/>
            </a:solidFill>
          </a:ln>
        </p:spPr>
      </p:pic>
      <p:pic>
        <p:nvPicPr>
          <p:cNvPr id="8" name="Picture 7">
            <a:extLst>
              <a:ext uri="{FF2B5EF4-FFF2-40B4-BE49-F238E27FC236}">
                <a16:creationId xmlns:a16="http://schemas.microsoft.com/office/drawing/2014/main" id="{00B06A56-6DA4-4EBE-B31D-3D31951A6551}"/>
              </a:ext>
            </a:extLst>
          </p:cNvPr>
          <p:cNvPicPr>
            <a:picLocks noChangeAspect="1"/>
          </p:cNvPicPr>
          <p:nvPr/>
        </p:nvPicPr>
        <p:blipFill>
          <a:blip r:embed="rId5"/>
          <a:stretch>
            <a:fillRect/>
          </a:stretch>
        </p:blipFill>
        <p:spPr>
          <a:xfrm>
            <a:off x="775239" y="4975278"/>
            <a:ext cx="3032245" cy="202250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5239" y="1148781"/>
            <a:ext cx="6271708" cy="3126054"/>
          </a:xfrm>
          <a:prstGeom prst="rect">
            <a:avLst/>
          </a:prstGeom>
        </p:spPr>
      </p:pic>
    </p:spTree>
    <p:extLst>
      <p:ext uri="{BB962C8B-B14F-4D97-AF65-F5344CB8AC3E}">
        <p14:creationId xmlns:p14="http://schemas.microsoft.com/office/powerpoint/2010/main" val="35289003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400"/>
            <a:ext cx="12192000" cy="6796995"/>
          </a:xfrm>
          <a:prstGeom prst="rect">
            <a:avLst/>
          </a:prstGeom>
        </p:spPr>
      </p:pic>
    </p:spTree>
    <p:extLst>
      <p:ext uri="{BB962C8B-B14F-4D97-AF65-F5344CB8AC3E}">
        <p14:creationId xmlns:p14="http://schemas.microsoft.com/office/powerpoint/2010/main" val="19354852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 y="3730076"/>
            <a:ext cx="7652763" cy="184821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277" y="727603"/>
            <a:ext cx="6278852" cy="149122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9109" y="1247359"/>
            <a:ext cx="4454752" cy="1770764"/>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49109" y="4523487"/>
            <a:ext cx="4542891" cy="1794442"/>
          </a:xfrm>
          <a:prstGeom prst="rect">
            <a:avLst/>
          </a:prstGeom>
        </p:spPr>
      </p:pic>
    </p:spTree>
    <p:extLst>
      <p:ext uri="{BB962C8B-B14F-4D97-AF65-F5344CB8AC3E}">
        <p14:creationId xmlns:p14="http://schemas.microsoft.com/office/powerpoint/2010/main" val="1395200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15526450-8EEC-41EF-B524-1CEA8C44B578}"/>
              </a:ext>
            </a:extLst>
          </p:cNvPr>
          <p:cNvPicPr>
            <a:picLocks noGrp="1" noChangeAspect="1"/>
          </p:cNvPicPr>
          <p:nvPr>
            <p:ph sz="half" idx="10"/>
          </p:nvPr>
        </p:nvPicPr>
        <p:blipFill rotWithShape="1">
          <a:blip r:embed="rId3"/>
          <a:srcRect t="9655" r="-1" b="-1"/>
          <a:stretch/>
        </p:blipFill>
        <p:spPr>
          <a:xfrm>
            <a:off x="4858438" y="377980"/>
            <a:ext cx="7333561" cy="5845839"/>
          </a:xfrm>
          <a:prstGeom prst="rect">
            <a:avLst/>
          </a:prstGeom>
          <a:effectLst/>
        </p:spPr>
      </p:pic>
      <p:sp>
        <p:nvSpPr>
          <p:cNvPr id="2" name="Titre 1">
            <a:extLst>
              <a:ext uri="{FF2B5EF4-FFF2-40B4-BE49-F238E27FC236}">
                <a16:creationId xmlns:a16="http://schemas.microsoft.com/office/drawing/2014/main" id="{C1DCBCEF-4F14-2C47-9124-976734C31A14}"/>
              </a:ext>
            </a:extLst>
          </p:cNvPr>
          <p:cNvSpPr>
            <a:spLocks noGrp="1"/>
          </p:cNvSpPr>
          <p:nvPr>
            <p:ph type="title"/>
          </p:nvPr>
        </p:nvSpPr>
        <p:spPr>
          <a:xfrm>
            <a:off x="363557" y="375879"/>
            <a:ext cx="3837687" cy="968180"/>
          </a:xfrm>
        </p:spPr>
        <p:txBody>
          <a:bodyPr vert="horz" lIns="91440" tIns="45720" rIns="91440" bIns="45720" rtlCol="0" anchor="ctr">
            <a:normAutofit fontScale="90000"/>
          </a:bodyPr>
          <a:lstStyle/>
          <a:p>
            <a:pPr lvl="0"/>
            <a:br>
              <a:rPr lang="en-US" sz="2800" spc="800" dirty="0">
                <a:solidFill>
                  <a:schemeClr val="tx1"/>
                </a:solidFill>
              </a:rPr>
            </a:br>
            <a:r>
              <a:rPr lang="es-MX" sz="3600" spc="800" dirty="0">
                <a:solidFill>
                  <a:schemeClr val="accent1">
                    <a:lumMod val="75000"/>
                  </a:schemeClr>
                </a:solidFill>
              </a:rPr>
              <a:t>Nuestra  Misión</a:t>
            </a:r>
            <a:br>
              <a:rPr lang="en-US" sz="2800" spc="800" dirty="0">
                <a:solidFill>
                  <a:schemeClr val="tx1"/>
                </a:solidFill>
              </a:rPr>
            </a:br>
            <a:endParaRPr lang="en-US" sz="2800" dirty="0">
              <a:solidFill>
                <a:schemeClr val="tx1"/>
              </a:solidFill>
            </a:endParaRPr>
          </a:p>
        </p:txBody>
      </p:sp>
      <p:sp>
        <p:nvSpPr>
          <p:cNvPr id="3" name="Espace réservé du contenu 2">
            <a:extLst>
              <a:ext uri="{FF2B5EF4-FFF2-40B4-BE49-F238E27FC236}">
                <a16:creationId xmlns:a16="http://schemas.microsoft.com/office/drawing/2014/main" id="{CB7D251A-3D2B-DE4D-A1F7-13D6C7C41174}"/>
              </a:ext>
            </a:extLst>
          </p:cNvPr>
          <p:cNvSpPr>
            <a:spLocks noGrp="1"/>
          </p:cNvSpPr>
          <p:nvPr>
            <p:ph sz="half" idx="2"/>
          </p:nvPr>
        </p:nvSpPr>
        <p:spPr>
          <a:xfrm>
            <a:off x="242371" y="1553378"/>
            <a:ext cx="4289288" cy="4670441"/>
          </a:xfrm>
        </p:spPr>
        <p:txBody>
          <a:bodyPr vert="horz" lIns="91440" tIns="45720" rIns="91440" bIns="45720" rtlCol="0">
            <a:normAutofit fontScale="62500" lnSpcReduction="20000"/>
          </a:bodyPr>
          <a:lstStyle/>
          <a:p>
            <a:pPr algn="just" defTabSz="914400"/>
            <a:r>
              <a:rPr lang="es-ES" sz="2500" dirty="0">
                <a:latin typeface="+mn-lt"/>
              </a:rPr>
              <a:t>La OIM está comprometida con el principio de que la migración en forma ordenada y en condiciones humanas beneficia a los migrantes y a la sociedad.</a:t>
            </a:r>
          </a:p>
          <a:p>
            <a:pPr algn="just" defTabSz="914400"/>
            <a:r>
              <a:rPr lang="es-ES" sz="2500" dirty="0">
                <a:latin typeface="+mn-lt"/>
              </a:rPr>
              <a:t>En su calidad de principal organización internacional para las migraciones, la OIM trabaja con sus asociados de la comunidad internacional para: </a:t>
            </a:r>
          </a:p>
          <a:p>
            <a:pPr marL="342900" indent="-342900" algn="just" defTabSz="914400">
              <a:buFont typeface="Arial" panose="020B0604020202020204" pitchFamily="34" charset="0"/>
              <a:buChar char="•"/>
            </a:pPr>
            <a:r>
              <a:rPr lang="es-ES" sz="2500" dirty="0">
                <a:latin typeface="+mn-lt"/>
              </a:rPr>
              <a:t>Ayudar a encarar los crecientes desafíos que plantea la gestión de la migración a nivel operativo,</a:t>
            </a:r>
          </a:p>
          <a:p>
            <a:pPr marL="342900" indent="-342900" algn="just" defTabSz="914400">
              <a:buFont typeface="Arial" panose="020B0604020202020204" pitchFamily="34" charset="0"/>
              <a:buChar char="•"/>
            </a:pPr>
            <a:r>
              <a:rPr lang="es-ES" sz="2500" dirty="0">
                <a:latin typeface="+mn-lt"/>
              </a:rPr>
              <a:t>Fomentar la comprensión de las cuestiones migratorias,</a:t>
            </a:r>
          </a:p>
          <a:p>
            <a:pPr marL="342900" indent="-342900" algn="just" defTabSz="914400">
              <a:buFont typeface="Arial" panose="020B0604020202020204" pitchFamily="34" charset="0"/>
              <a:buChar char="•"/>
            </a:pPr>
            <a:r>
              <a:rPr lang="es-ES" sz="2500" dirty="0">
                <a:latin typeface="+mn-lt"/>
              </a:rPr>
              <a:t>Alentar el desarrollo social y económico a través de la migración; y</a:t>
            </a:r>
          </a:p>
          <a:p>
            <a:pPr marL="342900" indent="-342900" algn="just" defTabSz="914400">
              <a:buFont typeface="Arial" panose="020B0604020202020204" pitchFamily="34" charset="0"/>
              <a:buChar char="•"/>
            </a:pPr>
            <a:r>
              <a:rPr lang="es-ES" sz="2500" dirty="0">
                <a:latin typeface="+mn-lt"/>
              </a:rPr>
              <a:t>Velar por el respeto de la dignidad humana y el bienestar de los migrantes.</a:t>
            </a:r>
          </a:p>
          <a:p>
            <a:pPr defTabSz="914400"/>
            <a:endParaRPr lang="en-US" sz="1800" dirty="0">
              <a:latin typeface="+mn-lt"/>
            </a:endParaRPr>
          </a:p>
        </p:txBody>
      </p:sp>
    </p:spTree>
    <p:extLst>
      <p:ext uri="{BB962C8B-B14F-4D97-AF65-F5344CB8AC3E}">
        <p14:creationId xmlns:p14="http://schemas.microsoft.com/office/powerpoint/2010/main" val="16130485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sz="half" idx="10"/>
          </p:nvPr>
        </p:nvPicPr>
        <p:blipFill>
          <a:blip r:embed="rId2">
            <a:extLst>
              <a:ext uri="{28A0092B-C50C-407E-A947-70E740481C1C}">
                <a14:useLocalDpi xmlns:a14="http://schemas.microsoft.com/office/drawing/2010/main" val="0"/>
              </a:ext>
            </a:extLst>
          </a:blip>
          <a:stretch>
            <a:fillRect/>
          </a:stretch>
        </p:blipFill>
        <p:spPr>
          <a:xfrm>
            <a:off x="1871830" y="68557"/>
            <a:ext cx="8833154" cy="6789443"/>
          </a:xfrm>
        </p:spPr>
      </p:pic>
    </p:spTree>
    <p:extLst>
      <p:ext uri="{BB962C8B-B14F-4D97-AF65-F5344CB8AC3E}">
        <p14:creationId xmlns:p14="http://schemas.microsoft.com/office/powerpoint/2010/main" val="170966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b="81152"/>
          <a:stretch/>
        </p:blipFill>
        <p:spPr>
          <a:xfrm>
            <a:off x="0" y="109537"/>
            <a:ext cx="12192000" cy="1235169"/>
          </a:xfrm>
          <a:prstGeom prst="rect">
            <a:avLst/>
          </a:prstGeom>
        </p:spPr>
      </p:pic>
      <p:pic>
        <p:nvPicPr>
          <p:cNvPr id="3" name="Content Placeholder 3"/>
          <p:cNvPicPr>
            <a:picLocks noChangeAspect="1"/>
          </p:cNvPicPr>
          <p:nvPr/>
        </p:nvPicPr>
        <p:blipFill rotWithShape="1">
          <a:blip r:embed="rId3">
            <a:extLst>
              <a:ext uri="{28A0092B-C50C-407E-A947-70E740481C1C}">
                <a14:useLocalDpi xmlns:a14="http://schemas.microsoft.com/office/drawing/2010/main" val="0"/>
              </a:ext>
            </a:extLst>
          </a:blip>
          <a:srcRect t="12109"/>
          <a:stretch/>
        </p:blipFill>
        <p:spPr>
          <a:xfrm>
            <a:off x="1140311" y="1328525"/>
            <a:ext cx="9864762" cy="5548930"/>
          </a:xfrm>
          <a:prstGeom prst="rect">
            <a:avLst/>
          </a:prstGeom>
          <a:noFill/>
          <a:ln>
            <a:noFill/>
          </a:ln>
        </p:spPr>
      </p:pic>
    </p:spTree>
    <p:extLst>
      <p:ext uri="{BB962C8B-B14F-4D97-AF65-F5344CB8AC3E}">
        <p14:creationId xmlns:p14="http://schemas.microsoft.com/office/powerpoint/2010/main" val="17277017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018691E-E65E-4CC9-B348-F0035EADA66E}"/>
              </a:ext>
            </a:extLst>
          </p:cNvPr>
          <p:cNvPicPr>
            <a:picLocks noGrp="1" noChangeAspect="1"/>
          </p:cNvPicPr>
          <p:nvPr>
            <p:ph sz="half" idx="10"/>
          </p:nvPr>
        </p:nvPicPr>
        <p:blipFill rotWithShape="1">
          <a:blip r:embed="rId2">
            <a:extLst>
              <a:ext uri="{28A0092B-C50C-407E-A947-70E740481C1C}">
                <a14:useLocalDpi xmlns:a14="http://schemas.microsoft.com/office/drawing/2010/main" val="0"/>
              </a:ext>
            </a:extLst>
          </a:blip>
          <a:srcRect/>
          <a:stretch/>
        </p:blipFill>
        <p:spPr>
          <a:xfrm>
            <a:off x="20" y="10"/>
            <a:ext cx="12191980" cy="6857990"/>
          </a:xfrm>
          <a:prstGeom prst="rect">
            <a:avLst/>
          </a:prstGeom>
        </p:spPr>
      </p:pic>
    </p:spTree>
    <p:extLst>
      <p:ext uri="{BB962C8B-B14F-4D97-AF65-F5344CB8AC3E}">
        <p14:creationId xmlns:p14="http://schemas.microsoft.com/office/powerpoint/2010/main" val="7562904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8050" y="2419837"/>
            <a:ext cx="10780058" cy="1571250"/>
          </a:xfrm>
        </p:spPr>
        <p:txBody>
          <a:bodyPr>
            <a:normAutofit/>
          </a:bodyPr>
          <a:lstStyle/>
          <a:p>
            <a:r>
              <a:rPr lang="en-US" dirty="0"/>
              <a:t>MECANISMO REGIONAL DE CANALIZACIÓN LABORAL (MECAL 2.0)</a:t>
            </a:r>
          </a:p>
        </p:txBody>
      </p:sp>
    </p:spTree>
    <p:extLst>
      <p:ext uri="{BB962C8B-B14F-4D97-AF65-F5344CB8AC3E}">
        <p14:creationId xmlns:p14="http://schemas.microsoft.com/office/powerpoint/2010/main" val="18452556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85308" y="6217920"/>
            <a:ext cx="3528508" cy="369332"/>
          </a:xfrm>
          <a:prstGeom prst="rect">
            <a:avLst/>
          </a:prstGeom>
          <a:noFill/>
        </p:spPr>
        <p:txBody>
          <a:bodyPr wrap="square" rtlCol="0">
            <a:spAutoFit/>
          </a:bodyPr>
          <a:lstStyle/>
          <a:p>
            <a:r>
              <a:rPr lang="en-US" b="1" dirty="0"/>
              <a:t>PAÍSES DE ORIGEN</a:t>
            </a:r>
          </a:p>
        </p:txBody>
      </p:sp>
      <p:sp>
        <p:nvSpPr>
          <p:cNvPr id="11" name="TextBox 10"/>
          <p:cNvSpPr txBox="1"/>
          <p:nvPr/>
        </p:nvSpPr>
        <p:spPr>
          <a:xfrm>
            <a:off x="7826188" y="6459755"/>
            <a:ext cx="3528508" cy="307777"/>
          </a:xfrm>
          <a:prstGeom prst="rect">
            <a:avLst/>
          </a:prstGeom>
          <a:noFill/>
        </p:spPr>
        <p:txBody>
          <a:bodyPr wrap="square" rtlCol="0">
            <a:spAutoFit/>
          </a:bodyPr>
          <a:lstStyle/>
          <a:p>
            <a:r>
              <a:rPr lang="en-US" b="1"/>
              <a:t>PAÍS </a:t>
            </a:r>
            <a:r>
              <a:rPr lang="en-US" b="1" dirty="0"/>
              <a:t>DE DESTINO (MÉXICO</a:t>
            </a:r>
            <a:r>
              <a:rPr lang="en-US" dirty="0"/>
              <a:t>)</a:t>
            </a:r>
          </a:p>
        </p:txBody>
      </p:sp>
      <p:sp>
        <p:nvSpPr>
          <p:cNvPr id="13" name="AutoShape 2" descr="esultado de imagen para servicio nacional del empleo"/>
          <p:cNvSpPr>
            <a:spLocks noChangeAspect="1" noChangeArrowheads="1"/>
          </p:cNvSpPr>
          <p:nvPr/>
        </p:nvSpPr>
        <p:spPr bwMode="auto">
          <a:xfrm>
            <a:off x="-1" y="0"/>
            <a:ext cx="1602889"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17" name="Straight Arrow Connector 16"/>
          <p:cNvCxnSpPr/>
          <p:nvPr/>
        </p:nvCxnSpPr>
        <p:spPr>
          <a:xfrm flipH="1" flipV="1">
            <a:off x="2635560" y="2244477"/>
            <a:ext cx="4938216" cy="2000611"/>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grpSp>
        <p:nvGrpSpPr>
          <p:cNvPr id="16" name="Group 15"/>
          <p:cNvGrpSpPr/>
          <p:nvPr/>
        </p:nvGrpSpPr>
        <p:grpSpPr>
          <a:xfrm>
            <a:off x="3822317" y="1305977"/>
            <a:ext cx="4163286" cy="766721"/>
            <a:chOff x="3994445" y="1101576"/>
            <a:chExt cx="4163286" cy="766721"/>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4445" y="1101576"/>
              <a:ext cx="1513989" cy="756995"/>
            </a:xfrm>
            <a:prstGeom prst="rect">
              <a:avLst/>
            </a:prstGeom>
          </p:spPr>
        </p:pic>
        <p:pic>
          <p:nvPicPr>
            <p:cNvPr id="20" name="Picture 19"/>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669889" y="1187116"/>
              <a:ext cx="1487842" cy="681181"/>
            </a:xfrm>
            <a:prstGeom prst="rect">
              <a:avLst/>
            </a:prstGeom>
          </p:spPr>
        </p:pic>
      </p:grpSp>
      <p:cxnSp>
        <p:nvCxnSpPr>
          <p:cNvPr id="23" name="Straight Arrow Connector 22"/>
          <p:cNvCxnSpPr/>
          <p:nvPr/>
        </p:nvCxnSpPr>
        <p:spPr>
          <a:xfrm flipH="1" flipV="1">
            <a:off x="3195021" y="903640"/>
            <a:ext cx="5016652" cy="6373"/>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H="1">
            <a:off x="9230061" y="2657139"/>
            <a:ext cx="347829" cy="903642"/>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a:off x="1436144" y="2743200"/>
            <a:ext cx="0" cy="1180801"/>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7888" y="996077"/>
            <a:ext cx="2771665" cy="658270"/>
          </a:xfrm>
          <a:prstGeom prst="rect">
            <a:avLst/>
          </a:prstGeom>
        </p:spPr>
      </p:pic>
      <p:cxnSp>
        <p:nvCxnSpPr>
          <p:cNvPr id="34" name="Straight Arrow Connector 33"/>
          <p:cNvCxnSpPr/>
          <p:nvPr/>
        </p:nvCxnSpPr>
        <p:spPr>
          <a:xfrm>
            <a:off x="2694192" y="5640156"/>
            <a:ext cx="4411306" cy="22261"/>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29607" y="1816289"/>
            <a:ext cx="1583499" cy="840850"/>
          </a:xfrm>
          <a:prstGeom prst="rect">
            <a:avLst/>
          </a:prstGeom>
        </p:spPr>
      </p:pic>
      <p:pic>
        <p:nvPicPr>
          <p:cNvPr id="4" name="Picture 3"/>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27894" y="3729924"/>
            <a:ext cx="3011417" cy="1670786"/>
          </a:xfrm>
          <a:prstGeom prst="rect">
            <a:avLst/>
          </a:prstGeom>
        </p:spPr>
      </p:pic>
      <p:pic>
        <p:nvPicPr>
          <p:cNvPr id="6" name="Picture 5"/>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6428" y="4083148"/>
            <a:ext cx="1801078" cy="1801078"/>
          </a:xfrm>
          <a:prstGeom prst="rect">
            <a:avLst/>
          </a:prstGeom>
        </p:spPr>
      </p:pic>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03466" y="763420"/>
            <a:ext cx="2148848" cy="1732579"/>
          </a:xfrm>
          <a:prstGeom prst="rect">
            <a:avLst/>
          </a:prstGeom>
        </p:spPr>
      </p:pic>
      <p:pic>
        <p:nvPicPr>
          <p:cNvPr id="25" name="Picture 24">
            <a:extLst>
              <a:ext uri="{FF2B5EF4-FFF2-40B4-BE49-F238E27FC236}">
                <a16:creationId xmlns:a16="http://schemas.microsoft.com/office/drawing/2014/main" id="{233482C7-6DB6-412B-9E95-8B9ECD0E18E3}"/>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5023827" y="925606"/>
            <a:ext cx="1570604" cy="1570604"/>
          </a:xfrm>
          <a:prstGeom prst="rect">
            <a:avLst/>
          </a:prstGeom>
        </p:spPr>
      </p:pic>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16346" y="5778039"/>
            <a:ext cx="1583499" cy="840850"/>
          </a:xfrm>
          <a:prstGeom prst="rect">
            <a:avLst/>
          </a:prstGeom>
        </p:spPr>
      </p:pic>
      <p:sp>
        <p:nvSpPr>
          <p:cNvPr id="3" name="Oval 2"/>
          <p:cNvSpPr/>
          <p:nvPr/>
        </p:nvSpPr>
        <p:spPr>
          <a:xfrm>
            <a:off x="5106153" y="315951"/>
            <a:ext cx="472823" cy="4586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24" name="Oval 23"/>
          <p:cNvSpPr/>
          <p:nvPr/>
        </p:nvSpPr>
        <p:spPr>
          <a:xfrm>
            <a:off x="7541112" y="3416043"/>
            <a:ext cx="537881" cy="5079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a:t>
            </a:r>
          </a:p>
        </p:txBody>
      </p:sp>
      <p:cxnSp>
        <p:nvCxnSpPr>
          <p:cNvPr id="27" name="Straight Arrow Connector 26"/>
          <p:cNvCxnSpPr/>
          <p:nvPr/>
        </p:nvCxnSpPr>
        <p:spPr>
          <a:xfrm>
            <a:off x="3268760" y="1121432"/>
            <a:ext cx="5016652" cy="5565"/>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362224" y="5271898"/>
            <a:ext cx="1373443" cy="1180480"/>
          </a:xfrm>
          <a:prstGeom prst="rect">
            <a:avLst/>
          </a:prstGeom>
        </p:spPr>
      </p:pic>
      <p:sp>
        <p:nvSpPr>
          <p:cNvPr id="32" name="Oval 31"/>
          <p:cNvSpPr/>
          <p:nvPr/>
        </p:nvSpPr>
        <p:spPr>
          <a:xfrm flipH="1">
            <a:off x="787455" y="2990833"/>
            <a:ext cx="579053" cy="5079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2b</a:t>
            </a:r>
          </a:p>
        </p:txBody>
      </p:sp>
      <p:sp>
        <p:nvSpPr>
          <p:cNvPr id="9" name="TextBox 8"/>
          <p:cNvSpPr txBox="1"/>
          <p:nvPr/>
        </p:nvSpPr>
        <p:spPr>
          <a:xfrm>
            <a:off x="5809129" y="303615"/>
            <a:ext cx="4034118" cy="276999"/>
          </a:xfrm>
          <a:prstGeom prst="rect">
            <a:avLst/>
          </a:prstGeom>
          <a:noFill/>
        </p:spPr>
        <p:txBody>
          <a:bodyPr wrap="square" rtlCol="0">
            <a:spAutoFit/>
          </a:bodyPr>
          <a:lstStyle/>
          <a:p>
            <a:r>
              <a:rPr lang="en-US" sz="1200" dirty="0" err="1"/>
              <a:t>Intercambio</a:t>
            </a:r>
            <a:r>
              <a:rPr lang="en-US" sz="1200" dirty="0"/>
              <a:t> de </a:t>
            </a:r>
            <a:r>
              <a:rPr lang="en-US" sz="1200" dirty="0" err="1"/>
              <a:t>información</a:t>
            </a:r>
            <a:r>
              <a:rPr lang="en-US" sz="1200" dirty="0"/>
              <a:t> (</a:t>
            </a:r>
            <a:r>
              <a:rPr lang="en-US" sz="1200" dirty="0" err="1"/>
              <a:t>perfiles</a:t>
            </a:r>
            <a:r>
              <a:rPr lang="en-US" sz="1200" dirty="0"/>
              <a:t> y </a:t>
            </a:r>
            <a:r>
              <a:rPr lang="en-US" sz="1200" dirty="0" err="1"/>
              <a:t>vacantes</a:t>
            </a:r>
            <a:r>
              <a:rPr lang="en-US" sz="1200" dirty="0"/>
              <a:t>)</a:t>
            </a:r>
          </a:p>
        </p:txBody>
      </p:sp>
      <p:sp>
        <p:nvSpPr>
          <p:cNvPr id="35" name="TextBox 34"/>
          <p:cNvSpPr txBox="1"/>
          <p:nvPr/>
        </p:nvSpPr>
        <p:spPr>
          <a:xfrm>
            <a:off x="8285412" y="3633477"/>
            <a:ext cx="4034118" cy="276999"/>
          </a:xfrm>
          <a:prstGeom prst="rect">
            <a:avLst/>
          </a:prstGeom>
          <a:noFill/>
        </p:spPr>
        <p:txBody>
          <a:bodyPr wrap="square" rtlCol="0">
            <a:spAutoFit/>
          </a:bodyPr>
          <a:lstStyle/>
          <a:p>
            <a:r>
              <a:rPr lang="en-US" sz="1200" dirty="0"/>
              <a:t>1. </a:t>
            </a:r>
            <a:r>
              <a:rPr lang="en-US" sz="1200" dirty="0" err="1"/>
              <a:t>Envío</a:t>
            </a:r>
            <a:r>
              <a:rPr lang="en-US" sz="1200" dirty="0"/>
              <a:t> de </a:t>
            </a:r>
            <a:r>
              <a:rPr lang="en-US" sz="1200" dirty="0" err="1"/>
              <a:t>oferta</a:t>
            </a:r>
            <a:r>
              <a:rPr lang="en-US" sz="1200" dirty="0"/>
              <a:t> de </a:t>
            </a:r>
            <a:r>
              <a:rPr lang="en-US" sz="1200" dirty="0" err="1"/>
              <a:t>empleo</a:t>
            </a:r>
            <a:r>
              <a:rPr lang="en-US" sz="1200" dirty="0"/>
              <a:t> a INM</a:t>
            </a:r>
          </a:p>
        </p:txBody>
      </p:sp>
      <p:sp>
        <p:nvSpPr>
          <p:cNvPr id="36" name="TextBox 35"/>
          <p:cNvSpPr txBox="1"/>
          <p:nvPr/>
        </p:nvSpPr>
        <p:spPr>
          <a:xfrm>
            <a:off x="1516967" y="2733601"/>
            <a:ext cx="2172906" cy="1384995"/>
          </a:xfrm>
          <a:prstGeom prst="rect">
            <a:avLst/>
          </a:prstGeom>
          <a:noFill/>
        </p:spPr>
        <p:txBody>
          <a:bodyPr wrap="square" rtlCol="0">
            <a:spAutoFit/>
          </a:bodyPr>
          <a:lstStyle/>
          <a:p>
            <a:r>
              <a:rPr lang="en-US" sz="1200" dirty="0"/>
              <a:t>2. INM: </a:t>
            </a:r>
            <a:r>
              <a:rPr lang="en-US" sz="1200" dirty="0" err="1"/>
              <a:t>Notificación</a:t>
            </a:r>
            <a:r>
              <a:rPr lang="en-US" sz="1200" dirty="0"/>
              <a:t> de </a:t>
            </a:r>
            <a:r>
              <a:rPr lang="en-US" sz="1200" dirty="0" err="1"/>
              <a:t>oferta</a:t>
            </a:r>
            <a:r>
              <a:rPr lang="en-US" sz="1200" dirty="0"/>
              <a:t> de </a:t>
            </a:r>
            <a:r>
              <a:rPr lang="en-US" sz="1200" dirty="0" err="1"/>
              <a:t>empelo</a:t>
            </a:r>
            <a:r>
              <a:rPr lang="en-US" sz="1200" dirty="0"/>
              <a:t> </a:t>
            </a:r>
          </a:p>
          <a:p>
            <a:endParaRPr lang="en-US" sz="1200" dirty="0"/>
          </a:p>
          <a:p>
            <a:r>
              <a:rPr lang="en-US" sz="1200" dirty="0"/>
              <a:t>3. </a:t>
            </a:r>
            <a:r>
              <a:rPr lang="en-US" sz="1200" dirty="0" err="1"/>
              <a:t>Gestión</a:t>
            </a:r>
            <a:r>
              <a:rPr lang="en-US" sz="1200" dirty="0"/>
              <a:t> de </a:t>
            </a:r>
            <a:r>
              <a:rPr lang="en-US" sz="1200" dirty="0" err="1"/>
              <a:t>cita</a:t>
            </a:r>
            <a:r>
              <a:rPr lang="en-US" sz="1200" dirty="0"/>
              <a:t> con </a:t>
            </a:r>
            <a:r>
              <a:rPr lang="en-US" sz="1200" dirty="0" err="1"/>
              <a:t>Consulado</a:t>
            </a:r>
            <a:r>
              <a:rPr lang="en-US" sz="1200" dirty="0"/>
              <a:t> </a:t>
            </a:r>
            <a:r>
              <a:rPr lang="en-US" sz="1200" dirty="0" err="1"/>
              <a:t>correspondiente</a:t>
            </a:r>
            <a:endParaRPr lang="en-US" sz="1200" dirty="0"/>
          </a:p>
          <a:p>
            <a:endParaRPr lang="en-US" sz="1200" dirty="0"/>
          </a:p>
          <a:p>
            <a:r>
              <a:rPr lang="en-US" sz="1200" dirty="0"/>
              <a:t>4. </a:t>
            </a:r>
            <a:r>
              <a:rPr lang="en-US" sz="1200" dirty="0" err="1"/>
              <a:t>Emisión</a:t>
            </a:r>
            <a:r>
              <a:rPr lang="en-US" sz="1200" dirty="0"/>
              <a:t> de visa</a:t>
            </a:r>
          </a:p>
        </p:txBody>
      </p:sp>
      <p:sp>
        <p:nvSpPr>
          <p:cNvPr id="37" name="TextBox 36"/>
          <p:cNvSpPr txBox="1"/>
          <p:nvPr/>
        </p:nvSpPr>
        <p:spPr>
          <a:xfrm>
            <a:off x="5026744" y="5115824"/>
            <a:ext cx="4034118" cy="276999"/>
          </a:xfrm>
          <a:prstGeom prst="rect">
            <a:avLst/>
          </a:prstGeom>
          <a:noFill/>
        </p:spPr>
        <p:txBody>
          <a:bodyPr wrap="square" rtlCol="0">
            <a:spAutoFit/>
          </a:bodyPr>
          <a:lstStyle/>
          <a:p>
            <a:r>
              <a:rPr lang="en-US" sz="1200" dirty="0" err="1"/>
              <a:t>Gestión</a:t>
            </a:r>
            <a:r>
              <a:rPr lang="en-US" sz="1200" dirty="0"/>
              <a:t> de </a:t>
            </a:r>
            <a:r>
              <a:rPr lang="en-US" sz="1200" dirty="0" err="1"/>
              <a:t>traslado</a:t>
            </a:r>
            <a:r>
              <a:rPr lang="en-US" sz="1200" dirty="0"/>
              <a:t>, </a:t>
            </a:r>
            <a:r>
              <a:rPr lang="en-US" sz="1200" dirty="0" err="1"/>
              <a:t>colocación</a:t>
            </a:r>
            <a:r>
              <a:rPr lang="en-US" sz="1200" dirty="0"/>
              <a:t> e </a:t>
            </a:r>
            <a:r>
              <a:rPr lang="en-US" sz="1200" dirty="0" err="1"/>
              <a:t>inclusión</a:t>
            </a:r>
            <a:r>
              <a:rPr lang="en-US" sz="1200" dirty="0"/>
              <a:t> social </a:t>
            </a:r>
          </a:p>
        </p:txBody>
      </p:sp>
      <p:grpSp>
        <p:nvGrpSpPr>
          <p:cNvPr id="40" name="Group 39"/>
          <p:cNvGrpSpPr/>
          <p:nvPr/>
        </p:nvGrpSpPr>
        <p:grpSpPr>
          <a:xfrm>
            <a:off x="10868258" y="4914565"/>
            <a:ext cx="1196969" cy="1451181"/>
            <a:chOff x="10884815" y="4529564"/>
            <a:chExt cx="1196969" cy="1451181"/>
          </a:xfrm>
        </p:grpSpPr>
        <p:sp>
          <p:nvSpPr>
            <p:cNvPr id="39" name="TextBox 38"/>
            <p:cNvSpPr txBox="1"/>
            <p:nvPr/>
          </p:nvSpPr>
          <p:spPr>
            <a:xfrm>
              <a:off x="10884815" y="5672968"/>
              <a:ext cx="1196969" cy="307777"/>
            </a:xfrm>
            <a:prstGeom prst="rect">
              <a:avLst/>
            </a:prstGeom>
            <a:noFill/>
          </p:spPr>
          <p:txBody>
            <a:bodyPr wrap="square" rtlCol="0">
              <a:spAutoFit/>
            </a:bodyPr>
            <a:lstStyle/>
            <a:p>
              <a:r>
                <a:rPr lang="en-US" b="1"/>
                <a:t>RETORNO</a:t>
              </a:r>
              <a:endParaRPr lang="en-US" dirty="0"/>
            </a:p>
          </p:txBody>
        </p:sp>
        <p:sp>
          <p:nvSpPr>
            <p:cNvPr id="15" name="U-Turn Arrow 14"/>
            <p:cNvSpPr/>
            <p:nvPr/>
          </p:nvSpPr>
          <p:spPr>
            <a:xfrm>
              <a:off x="10884815" y="4529564"/>
              <a:ext cx="1196969" cy="990338"/>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41" name="Straight Arrow Connector 40"/>
          <p:cNvCxnSpPr/>
          <p:nvPr/>
        </p:nvCxnSpPr>
        <p:spPr>
          <a:xfrm flipH="1">
            <a:off x="2549562" y="4245088"/>
            <a:ext cx="5024214" cy="718781"/>
          </a:xfrm>
          <a:prstGeom prst="straightConnector1">
            <a:avLst/>
          </a:prstGeom>
          <a:ln w="28575">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43" name="Oval 42"/>
          <p:cNvSpPr/>
          <p:nvPr/>
        </p:nvSpPr>
        <p:spPr>
          <a:xfrm>
            <a:off x="4488863" y="4983889"/>
            <a:ext cx="537881" cy="5079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a:t>
            </a:r>
          </a:p>
        </p:txBody>
      </p:sp>
      <p:sp>
        <p:nvSpPr>
          <p:cNvPr id="44" name="Oval 43"/>
          <p:cNvSpPr/>
          <p:nvPr/>
        </p:nvSpPr>
        <p:spPr>
          <a:xfrm>
            <a:off x="11197801" y="5491847"/>
            <a:ext cx="537881" cy="5079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3b</a:t>
            </a:r>
          </a:p>
        </p:txBody>
      </p:sp>
      <p:pic>
        <p:nvPicPr>
          <p:cNvPr id="5" name="Picture 4"/>
          <p:cNvPicPr>
            <a:picLocks noChangeAspect="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40312" y="5707683"/>
            <a:ext cx="1076031" cy="1076031"/>
          </a:xfrm>
          <a:prstGeom prst="rect">
            <a:avLst/>
          </a:prstGeom>
        </p:spPr>
      </p:pic>
    </p:spTree>
    <p:extLst>
      <p:ext uri="{BB962C8B-B14F-4D97-AF65-F5344CB8AC3E}">
        <p14:creationId xmlns:p14="http://schemas.microsoft.com/office/powerpoint/2010/main" val="5768646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458231890"/>
              </p:ext>
            </p:extLst>
          </p:nvPr>
        </p:nvGraphicFramePr>
        <p:xfrm>
          <a:off x="333487" y="1237128"/>
          <a:ext cx="11521440" cy="52820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4"/>
          <p:cNvSpPr>
            <a:spLocks noGrp="1"/>
          </p:cNvSpPr>
          <p:nvPr>
            <p:ph type="title"/>
          </p:nvPr>
        </p:nvSpPr>
        <p:spPr>
          <a:xfrm>
            <a:off x="450925" y="0"/>
            <a:ext cx="10515600" cy="1325700"/>
          </a:xfrm>
        </p:spPr>
        <p:txBody>
          <a:bodyPr/>
          <a:lstStyle/>
          <a:p>
            <a:r>
              <a:rPr lang="en-US" dirty="0"/>
              <a:t>FASES (MECAL 2.0)</a:t>
            </a:r>
          </a:p>
        </p:txBody>
      </p:sp>
    </p:spTree>
    <p:extLst>
      <p:ext uri="{BB962C8B-B14F-4D97-AF65-F5344CB8AC3E}">
        <p14:creationId xmlns:p14="http://schemas.microsoft.com/office/powerpoint/2010/main" val="16231412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04660-5679-4320-A55A-052D8FB77C6B}"/>
              </a:ext>
            </a:extLst>
          </p:cNvPr>
          <p:cNvSpPr>
            <a:spLocks noGrp="1"/>
          </p:cNvSpPr>
          <p:nvPr>
            <p:ph type="title"/>
          </p:nvPr>
        </p:nvSpPr>
        <p:spPr/>
        <p:txBody>
          <a:bodyPr/>
          <a:lstStyle/>
          <a:p>
            <a:r>
              <a:rPr lang="en-US" dirty="0" err="1"/>
              <a:t>Estrategia</a:t>
            </a:r>
            <a:r>
              <a:rPr lang="en-US" dirty="0"/>
              <a:t> de </a:t>
            </a:r>
            <a:r>
              <a:rPr lang="en-US" dirty="0" err="1"/>
              <a:t>fortalecimiento</a:t>
            </a:r>
            <a:endParaRPr lang="en-US" dirty="0"/>
          </a:p>
        </p:txBody>
      </p:sp>
      <p:sp>
        <p:nvSpPr>
          <p:cNvPr id="3" name="Content Placeholder 2">
            <a:extLst>
              <a:ext uri="{FF2B5EF4-FFF2-40B4-BE49-F238E27FC236}">
                <a16:creationId xmlns:a16="http://schemas.microsoft.com/office/drawing/2014/main" id="{2CC146F9-6A8A-4EA5-9526-17C1F2F0497E}"/>
              </a:ext>
            </a:extLst>
          </p:cNvPr>
          <p:cNvSpPr>
            <a:spLocks noGrp="1"/>
          </p:cNvSpPr>
          <p:nvPr>
            <p:ph idx="1"/>
          </p:nvPr>
        </p:nvSpPr>
        <p:spPr>
          <a:xfrm>
            <a:off x="743622" y="1561733"/>
            <a:ext cx="10704755" cy="4811843"/>
          </a:xfrm>
        </p:spPr>
        <p:txBody>
          <a:bodyPr>
            <a:normAutofit fontScale="92500" lnSpcReduction="10000"/>
          </a:bodyPr>
          <a:lstStyle/>
          <a:p>
            <a:r>
              <a:rPr lang="en-US" dirty="0" err="1"/>
              <a:t>Legislativo</a:t>
            </a:r>
            <a:endParaRPr lang="en-US" dirty="0"/>
          </a:p>
          <a:p>
            <a:pPr lvl="1"/>
            <a:r>
              <a:rPr lang="en-US" dirty="0"/>
              <a:t>Firma de </a:t>
            </a:r>
            <a:r>
              <a:rPr lang="en-US" dirty="0" err="1"/>
              <a:t>acuerdos</a:t>
            </a:r>
            <a:r>
              <a:rPr lang="en-US" dirty="0"/>
              <a:t> </a:t>
            </a:r>
            <a:r>
              <a:rPr lang="en-US" dirty="0" err="1"/>
              <a:t>bilaterales</a:t>
            </a:r>
            <a:endParaRPr lang="en-US" dirty="0"/>
          </a:p>
          <a:p>
            <a:pPr lvl="1"/>
            <a:r>
              <a:rPr lang="en-US" dirty="0" err="1"/>
              <a:t>Reformas</a:t>
            </a:r>
            <a:r>
              <a:rPr lang="en-US" dirty="0"/>
              <a:t> Ley de </a:t>
            </a:r>
            <a:r>
              <a:rPr lang="en-US" dirty="0" err="1"/>
              <a:t>Migración</a:t>
            </a:r>
            <a:r>
              <a:rPr lang="en-US" dirty="0"/>
              <a:t> - </a:t>
            </a:r>
            <a:r>
              <a:rPr lang="en-US" dirty="0" err="1"/>
              <a:t>alternativas</a:t>
            </a:r>
            <a:r>
              <a:rPr lang="en-US" dirty="0"/>
              <a:t> de </a:t>
            </a:r>
            <a:r>
              <a:rPr lang="en-US" dirty="0" err="1"/>
              <a:t>regularización</a:t>
            </a:r>
            <a:r>
              <a:rPr lang="en-US" dirty="0"/>
              <a:t> </a:t>
            </a:r>
            <a:r>
              <a:rPr lang="en-US" dirty="0" err="1"/>
              <a:t>migratoria</a:t>
            </a:r>
            <a:endParaRPr lang="en-US" dirty="0"/>
          </a:p>
          <a:p>
            <a:pPr lvl="1"/>
            <a:r>
              <a:rPr lang="en-US" dirty="0" err="1"/>
              <a:t>Documentación</a:t>
            </a:r>
            <a:r>
              <a:rPr lang="en-US" dirty="0"/>
              <a:t> y </a:t>
            </a:r>
            <a:r>
              <a:rPr lang="en-US" dirty="0" err="1"/>
              <a:t>pagos</a:t>
            </a:r>
            <a:r>
              <a:rPr lang="en-US" dirty="0"/>
              <a:t> de derechos (</a:t>
            </a:r>
            <a:r>
              <a:rPr lang="en-US" dirty="0" err="1"/>
              <a:t>pasaporte</a:t>
            </a:r>
            <a:r>
              <a:rPr lang="en-US" dirty="0"/>
              <a:t>, visas y </a:t>
            </a:r>
            <a:r>
              <a:rPr lang="en-US" dirty="0" err="1"/>
              <a:t>tarjeta</a:t>
            </a:r>
            <a:r>
              <a:rPr lang="en-US" dirty="0"/>
              <a:t>)</a:t>
            </a:r>
          </a:p>
          <a:p>
            <a:pPr lvl="1"/>
            <a:endParaRPr lang="en-US" dirty="0"/>
          </a:p>
          <a:p>
            <a:r>
              <a:rPr lang="en-US" dirty="0" err="1"/>
              <a:t>Capacidades</a:t>
            </a:r>
            <a:endParaRPr lang="en-US" dirty="0"/>
          </a:p>
          <a:p>
            <a:pPr lvl="1"/>
            <a:r>
              <a:rPr lang="en-US" dirty="0" err="1"/>
              <a:t>Fortalecimiento</a:t>
            </a:r>
            <a:r>
              <a:rPr lang="en-US" dirty="0"/>
              <a:t> de </a:t>
            </a:r>
            <a:r>
              <a:rPr lang="en-US" dirty="0" err="1"/>
              <a:t>instituciones</a:t>
            </a:r>
            <a:r>
              <a:rPr lang="en-US" dirty="0"/>
              <a:t> </a:t>
            </a:r>
            <a:r>
              <a:rPr lang="en-US" dirty="0" err="1"/>
              <a:t>nacionales</a:t>
            </a:r>
            <a:r>
              <a:rPr lang="en-US" dirty="0"/>
              <a:t> (MX) </a:t>
            </a:r>
            <a:r>
              <a:rPr lang="en-US" dirty="0" err="1"/>
              <a:t>en</a:t>
            </a:r>
            <a:r>
              <a:rPr lang="en-US" dirty="0"/>
              <a:t> </a:t>
            </a:r>
            <a:r>
              <a:rPr lang="en-US" dirty="0" err="1"/>
              <a:t>países</a:t>
            </a:r>
            <a:r>
              <a:rPr lang="en-US" dirty="0"/>
              <a:t> de </a:t>
            </a:r>
            <a:r>
              <a:rPr lang="en-US" dirty="0" err="1"/>
              <a:t>origen</a:t>
            </a:r>
            <a:r>
              <a:rPr lang="en-US" dirty="0"/>
              <a:t> – STPS/Red Consular</a:t>
            </a:r>
          </a:p>
          <a:p>
            <a:pPr lvl="1"/>
            <a:r>
              <a:rPr lang="en-US" dirty="0" err="1"/>
              <a:t>Fortalecimiento</a:t>
            </a:r>
            <a:r>
              <a:rPr lang="en-US" dirty="0"/>
              <a:t> de red de </a:t>
            </a:r>
            <a:r>
              <a:rPr lang="en-US" dirty="0" err="1"/>
              <a:t>ventanillas</a:t>
            </a:r>
            <a:r>
              <a:rPr lang="en-US" dirty="0"/>
              <a:t> </a:t>
            </a:r>
            <a:r>
              <a:rPr lang="en-US" dirty="0" err="1"/>
              <a:t>informativas</a:t>
            </a:r>
            <a:r>
              <a:rPr lang="en-US" dirty="0"/>
              <a:t> </a:t>
            </a:r>
          </a:p>
          <a:p>
            <a:pPr lvl="1"/>
            <a:endParaRPr lang="en-US" dirty="0"/>
          </a:p>
          <a:p>
            <a:r>
              <a:rPr lang="en-US" dirty="0" err="1"/>
              <a:t>Movilidad</a:t>
            </a:r>
            <a:endParaRPr lang="en-US" dirty="0"/>
          </a:p>
          <a:p>
            <a:pPr lvl="1"/>
            <a:r>
              <a:rPr lang="en-US" dirty="0" err="1"/>
              <a:t>Logística</a:t>
            </a:r>
            <a:r>
              <a:rPr lang="en-US" dirty="0"/>
              <a:t> de </a:t>
            </a:r>
            <a:r>
              <a:rPr lang="en-US" dirty="0" err="1"/>
              <a:t>traslado</a:t>
            </a:r>
            <a:endParaRPr lang="en-US" dirty="0"/>
          </a:p>
          <a:p>
            <a:pPr lvl="1"/>
            <a:r>
              <a:rPr lang="en-US" dirty="0"/>
              <a:t>Sistema de </a:t>
            </a:r>
            <a:r>
              <a:rPr lang="en-US" dirty="0" err="1"/>
              <a:t>registro</a:t>
            </a:r>
            <a:endParaRPr lang="en-US" dirty="0"/>
          </a:p>
          <a:p>
            <a:pPr lvl="1"/>
            <a:endParaRPr lang="en-US" dirty="0"/>
          </a:p>
          <a:p>
            <a:endParaRPr lang="en-US" dirty="0"/>
          </a:p>
        </p:txBody>
      </p:sp>
    </p:spTree>
    <p:extLst>
      <p:ext uri="{BB962C8B-B14F-4D97-AF65-F5344CB8AC3E}">
        <p14:creationId xmlns:p14="http://schemas.microsoft.com/office/powerpoint/2010/main" val="11309142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A828F37-89A7-4142-9B0D-1C35C0C307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90102" y="2084940"/>
            <a:ext cx="1903714" cy="2379643"/>
          </a:xfrm>
          <a:prstGeom prst="rect">
            <a:avLst/>
          </a:prstGeom>
        </p:spPr>
      </p:pic>
      <p:pic>
        <p:nvPicPr>
          <p:cNvPr id="5" name="Picture 4">
            <a:extLst>
              <a:ext uri="{FF2B5EF4-FFF2-40B4-BE49-F238E27FC236}">
                <a16:creationId xmlns:a16="http://schemas.microsoft.com/office/drawing/2014/main" id="{95B84A35-5F0D-4110-8BDB-ACB86DFA04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5973" y="2390660"/>
            <a:ext cx="1892803" cy="1809520"/>
          </a:xfrm>
          <a:prstGeom prst="rect">
            <a:avLst/>
          </a:prstGeom>
        </p:spPr>
      </p:pic>
      <p:pic>
        <p:nvPicPr>
          <p:cNvPr id="7" name="Picture 6" descr="A close up of a logo&#10;&#10;Description generated with very high confidence">
            <a:extLst>
              <a:ext uri="{FF2B5EF4-FFF2-40B4-BE49-F238E27FC236}">
                <a16:creationId xmlns:a16="http://schemas.microsoft.com/office/drawing/2014/main" id="{4A122965-14F5-4169-9BB3-DF7C0AB9309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72427" y="1894902"/>
            <a:ext cx="2990387" cy="2834284"/>
          </a:xfrm>
          <a:prstGeom prst="rect">
            <a:avLst/>
          </a:prstGeom>
        </p:spPr>
      </p:pic>
      <p:sp>
        <p:nvSpPr>
          <p:cNvPr id="8" name="TextBox 7">
            <a:extLst>
              <a:ext uri="{FF2B5EF4-FFF2-40B4-BE49-F238E27FC236}">
                <a16:creationId xmlns:a16="http://schemas.microsoft.com/office/drawing/2014/main" id="{7E57BB18-0D56-4EB0-AF80-0E2F02947B39}"/>
              </a:ext>
            </a:extLst>
          </p:cNvPr>
          <p:cNvSpPr txBox="1"/>
          <p:nvPr/>
        </p:nvSpPr>
        <p:spPr>
          <a:xfrm>
            <a:off x="1599983" y="4729186"/>
            <a:ext cx="2152355" cy="461665"/>
          </a:xfrm>
          <a:prstGeom prst="rect">
            <a:avLst/>
          </a:prstGeom>
          <a:noFill/>
        </p:spPr>
        <p:txBody>
          <a:bodyPr wrap="square" rtlCol="0">
            <a:spAutoFit/>
          </a:bodyPr>
          <a:lstStyle/>
          <a:p>
            <a:r>
              <a:rPr lang="es-MX" sz="2400" b="1" dirty="0">
                <a:solidFill>
                  <a:srgbClr val="0033A0"/>
                </a:solidFill>
              </a:rPr>
              <a:t>mexico.iom.int</a:t>
            </a:r>
            <a:endParaRPr lang="en-US" sz="2400" b="1" dirty="0">
              <a:solidFill>
                <a:srgbClr val="0033A0"/>
              </a:solidFill>
            </a:endParaRPr>
          </a:p>
        </p:txBody>
      </p:sp>
      <p:sp>
        <p:nvSpPr>
          <p:cNvPr id="9" name="TextBox 8">
            <a:extLst>
              <a:ext uri="{FF2B5EF4-FFF2-40B4-BE49-F238E27FC236}">
                <a16:creationId xmlns:a16="http://schemas.microsoft.com/office/drawing/2014/main" id="{19899932-C441-4B3E-8369-FD1973A02E9D}"/>
              </a:ext>
            </a:extLst>
          </p:cNvPr>
          <p:cNvSpPr txBox="1"/>
          <p:nvPr/>
        </p:nvSpPr>
        <p:spPr>
          <a:xfrm>
            <a:off x="5081887" y="4731092"/>
            <a:ext cx="1903714" cy="461665"/>
          </a:xfrm>
          <a:prstGeom prst="rect">
            <a:avLst/>
          </a:prstGeom>
          <a:noFill/>
        </p:spPr>
        <p:txBody>
          <a:bodyPr wrap="square" rtlCol="0">
            <a:spAutoFit/>
          </a:bodyPr>
          <a:lstStyle/>
          <a:p>
            <a:r>
              <a:rPr lang="es-MX" sz="2400" b="1" dirty="0">
                <a:solidFill>
                  <a:srgbClr val="0033A0"/>
                </a:solidFill>
              </a:rPr>
              <a:t>OIM México </a:t>
            </a:r>
            <a:endParaRPr lang="en-US" sz="2400" b="1" dirty="0">
              <a:solidFill>
                <a:srgbClr val="0033A0"/>
              </a:solidFill>
            </a:endParaRPr>
          </a:p>
        </p:txBody>
      </p:sp>
      <p:sp>
        <p:nvSpPr>
          <p:cNvPr id="10" name="TextBox 9">
            <a:extLst>
              <a:ext uri="{FF2B5EF4-FFF2-40B4-BE49-F238E27FC236}">
                <a16:creationId xmlns:a16="http://schemas.microsoft.com/office/drawing/2014/main" id="{01273B92-27C3-4AE0-8384-88903122A1F7}"/>
              </a:ext>
            </a:extLst>
          </p:cNvPr>
          <p:cNvSpPr txBox="1"/>
          <p:nvPr/>
        </p:nvSpPr>
        <p:spPr>
          <a:xfrm>
            <a:off x="8617025" y="4729185"/>
            <a:ext cx="2168486" cy="461665"/>
          </a:xfrm>
          <a:prstGeom prst="rect">
            <a:avLst/>
          </a:prstGeom>
          <a:noFill/>
        </p:spPr>
        <p:txBody>
          <a:bodyPr wrap="square" rtlCol="0">
            <a:spAutoFit/>
          </a:bodyPr>
          <a:lstStyle/>
          <a:p>
            <a:r>
              <a:rPr lang="es-MX" sz="2400" b="1" dirty="0">
                <a:solidFill>
                  <a:srgbClr val="0033A0"/>
                </a:solidFill>
              </a:rPr>
              <a:t>@OIM_Mexico</a:t>
            </a:r>
            <a:endParaRPr lang="en-US" sz="2400" b="1" dirty="0">
              <a:solidFill>
                <a:srgbClr val="0033A0"/>
              </a:solidFill>
            </a:endParaRPr>
          </a:p>
        </p:txBody>
      </p:sp>
    </p:spTree>
    <p:extLst>
      <p:ext uri="{BB962C8B-B14F-4D97-AF65-F5344CB8AC3E}">
        <p14:creationId xmlns:p14="http://schemas.microsoft.com/office/powerpoint/2010/main" val="1238435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group of people posing for the camera&#10;&#10;Description generated with very high confidence">
            <a:extLst>
              <a:ext uri="{FF2B5EF4-FFF2-40B4-BE49-F238E27FC236}">
                <a16:creationId xmlns:a16="http://schemas.microsoft.com/office/drawing/2014/main" id="{0C54B84C-C095-4F9E-A635-4F8AE4C86CD6}"/>
              </a:ext>
            </a:extLst>
          </p:cNvPr>
          <p:cNvPicPr>
            <a:picLocks noGrp="1" noChangeAspect="1"/>
          </p:cNvPicPr>
          <p:nvPr>
            <p:ph sz="half" idx="10"/>
          </p:nvPr>
        </p:nvPicPr>
        <p:blipFill rotWithShape="1">
          <a:blip r:embed="rId3"/>
          <a:srcRect l="24789" t="1" r="42336" b="1"/>
          <a:stretch/>
        </p:blipFill>
        <p:spPr>
          <a:xfrm>
            <a:off x="4549541" y="0"/>
            <a:ext cx="7642459" cy="6857990"/>
          </a:xfrm>
          <a:prstGeom prst="rect">
            <a:avLst/>
          </a:prstGeom>
        </p:spPr>
      </p:pic>
      <p:sp>
        <p:nvSpPr>
          <p:cNvPr id="3" name="Titre 2">
            <a:extLst>
              <a:ext uri="{FF2B5EF4-FFF2-40B4-BE49-F238E27FC236}">
                <a16:creationId xmlns:a16="http://schemas.microsoft.com/office/drawing/2014/main" id="{4697600D-B85A-134D-92FF-AF3B3719C447}"/>
              </a:ext>
            </a:extLst>
          </p:cNvPr>
          <p:cNvSpPr>
            <a:spLocks noGrp="1"/>
          </p:cNvSpPr>
          <p:nvPr>
            <p:ph type="title"/>
          </p:nvPr>
        </p:nvSpPr>
        <p:spPr>
          <a:xfrm>
            <a:off x="286440" y="632990"/>
            <a:ext cx="4526446" cy="1043409"/>
          </a:xfrm>
        </p:spPr>
        <p:txBody>
          <a:bodyPr vert="horz" lIns="91440" tIns="45720" rIns="91440" bIns="45720" rtlCol="0" anchor="ctr">
            <a:normAutofit/>
          </a:bodyPr>
          <a:lstStyle/>
          <a:p>
            <a:r>
              <a:rPr lang="en-US" sz="2800" dirty="0">
                <a:solidFill>
                  <a:schemeClr val="accent1">
                    <a:lumMod val="75000"/>
                  </a:schemeClr>
                </a:solidFill>
              </a:rPr>
              <a:t>DEFINICION DE “MIGRANTE” PARA LA OIM </a:t>
            </a:r>
          </a:p>
        </p:txBody>
      </p:sp>
      <p:sp>
        <p:nvSpPr>
          <p:cNvPr id="4" name="Espace réservé du texte 3">
            <a:extLst>
              <a:ext uri="{FF2B5EF4-FFF2-40B4-BE49-F238E27FC236}">
                <a16:creationId xmlns:a16="http://schemas.microsoft.com/office/drawing/2014/main" id="{31198861-2807-AF47-9AB9-8D7B083ADADE}"/>
              </a:ext>
            </a:extLst>
          </p:cNvPr>
          <p:cNvSpPr>
            <a:spLocks noGrp="1"/>
          </p:cNvSpPr>
          <p:nvPr>
            <p:ph type="body" sz="half" idx="2"/>
          </p:nvPr>
        </p:nvSpPr>
        <p:spPr>
          <a:xfrm>
            <a:off x="582405" y="1751642"/>
            <a:ext cx="3335077" cy="5005293"/>
          </a:xfrm>
        </p:spPr>
        <p:txBody>
          <a:bodyPr vert="horz" lIns="91440" tIns="45720" rIns="91440" bIns="45720" rtlCol="0" anchor="t">
            <a:normAutofit/>
          </a:bodyPr>
          <a:lstStyle/>
          <a:p>
            <a:pPr algn="just"/>
            <a:r>
              <a:rPr lang="es-ES" dirty="0"/>
              <a:t>Un término general, no definido por el derecho internacional, que refleja la comprensión común de una persona que se muda de su lugar de residencia habitual, ya sea dentro de un país o que cruza una frontera internacional, de manera temporal o permanente, y por diversos motivos. </a:t>
            </a:r>
          </a:p>
          <a:p>
            <a:pPr algn="just"/>
            <a:endParaRPr lang="es-ES" dirty="0"/>
          </a:p>
          <a:p>
            <a:pPr algn="just"/>
            <a:r>
              <a:rPr lang="es-ES" dirty="0"/>
              <a:t>El término incluye una serie de categorías legales de personas bien definidas, como personas trabajadoras migrantes; personas cuyos tipos particulares de movimientos están legalmente definidos; así como aquellos cuyo estatus o medio de movimiento no están específicamente definidos en el derecho internacional.</a:t>
            </a:r>
          </a:p>
        </p:txBody>
      </p:sp>
    </p:spTree>
    <p:extLst>
      <p:ext uri="{BB962C8B-B14F-4D97-AF65-F5344CB8AC3E}">
        <p14:creationId xmlns:p14="http://schemas.microsoft.com/office/powerpoint/2010/main" val="384907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9787" y="563745"/>
            <a:ext cx="10655528" cy="523180"/>
          </a:xfrm>
          <a:solidFill>
            <a:srgbClr val="FEFDFD"/>
          </a:solidFill>
          <a:ln w="19050" cap="flat" cmpd="sng">
            <a:solidFill>
              <a:schemeClr val="accent1"/>
            </a:solidFill>
            <a:prstDash val="solid"/>
            <a:miter lim="800000"/>
            <a:headEnd type="none" w="sm" len="sm"/>
            <a:tailEnd type="none" w="sm" len="sm"/>
          </a:ln>
        </p:spPr>
        <p:txBody>
          <a:bodyPr spcFirstLastPara="1" wrap="square" lIns="45700" tIns="45700" rIns="45700" bIns="45700" anchor="ctr" anchorCtr="0">
            <a:spAutoFit/>
          </a:bodyPr>
          <a:lstStyle/>
          <a:p>
            <a:pPr algn="ctr">
              <a:lnSpc>
                <a:spcPct val="100000"/>
              </a:lnSpc>
              <a:buClr>
                <a:srgbClr val="0033A0"/>
              </a:buClr>
              <a:buSzPts val="2800"/>
              <a:buFont typeface="Calibri"/>
            </a:pPr>
            <a:r>
              <a:rPr lang="en-US" sz="2800" b="1" dirty="0" err="1">
                <a:solidFill>
                  <a:srgbClr val="0033A0"/>
                </a:solidFill>
                <a:latin typeface="Calibri"/>
                <a:ea typeface="Calibri"/>
                <a:cs typeface="Calibri"/>
                <a:sym typeface="Arial"/>
              </a:rPr>
              <a:t>Migración</a:t>
            </a:r>
            <a:r>
              <a:rPr lang="en-US" sz="2800" b="1" dirty="0">
                <a:solidFill>
                  <a:srgbClr val="0033A0"/>
                </a:solidFill>
                <a:latin typeface="Calibri"/>
                <a:ea typeface="Calibri"/>
                <a:cs typeface="Calibri"/>
                <a:sym typeface="Arial"/>
              </a:rPr>
              <a:t> </a:t>
            </a:r>
            <a:r>
              <a:rPr lang="en-US" sz="2800" b="1" dirty="0" err="1">
                <a:solidFill>
                  <a:srgbClr val="0033A0"/>
                </a:solidFill>
                <a:latin typeface="Calibri"/>
                <a:ea typeface="Calibri"/>
                <a:cs typeface="Calibri"/>
                <a:sym typeface="Arial"/>
              </a:rPr>
              <a:t>internacional</a:t>
            </a:r>
            <a:endParaRPr lang="en-US" sz="2800" b="1" dirty="0">
              <a:solidFill>
                <a:srgbClr val="0033A0"/>
              </a:solidFill>
              <a:latin typeface="Calibri"/>
              <a:ea typeface="Calibri"/>
              <a:cs typeface="Calibri"/>
              <a:sym typeface="Arial"/>
            </a:endParaRPr>
          </a:p>
        </p:txBody>
      </p:sp>
      <p:sp>
        <p:nvSpPr>
          <p:cNvPr id="13" name="Rectangle 12"/>
          <p:cNvSpPr/>
          <p:nvPr/>
        </p:nvSpPr>
        <p:spPr>
          <a:xfrm>
            <a:off x="312662" y="1927522"/>
            <a:ext cx="3646152" cy="289310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sz="1800" dirty="0">
                <a:latin typeface="Calibri" charset="0"/>
                <a:ea typeface="Calibri" charset="0"/>
                <a:cs typeface="Calibri" charset="0"/>
              </a:rPr>
              <a:t>La migración internacional es un elemento fundamental de los procesos de desarrollo regional. En el mundo, existen </a:t>
            </a:r>
            <a:r>
              <a:rPr lang="es-MX" sz="2000" b="1" dirty="0">
                <a:solidFill>
                  <a:schemeClr val="accent1"/>
                </a:solidFill>
                <a:latin typeface="Calibri" charset="0"/>
                <a:ea typeface="Calibri" charset="0"/>
                <a:cs typeface="Calibri" charset="0"/>
              </a:rPr>
              <a:t>250 millones de migrantes</a:t>
            </a:r>
            <a:r>
              <a:rPr lang="es-MX" sz="1800" dirty="0">
                <a:latin typeface="Calibri" charset="0"/>
                <a:ea typeface="Calibri" charset="0"/>
                <a:cs typeface="Calibri" charset="0"/>
              </a:rPr>
              <a:t>, que representan un </a:t>
            </a:r>
            <a:r>
              <a:rPr lang="es-MX" sz="2000" b="1" dirty="0">
                <a:solidFill>
                  <a:schemeClr val="accent1"/>
                </a:solidFill>
                <a:latin typeface="Calibri" charset="0"/>
                <a:ea typeface="Calibri" charset="0"/>
                <a:cs typeface="Calibri" charset="0"/>
              </a:rPr>
              <a:t>3,4% de la población mundial </a:t>
            </a:r>
            <a:r>
              <a:rPr lang="es-MX" sz="1800" dirty="0">
                <a:latin typeface="Calibri" charset="0"/>
                <a:ea typeface="Calibri" charset="0"/>
                <a:cs typeface="Calibri" charset="0"/>
              </a:rPr>
              <a:t>aportando un </a:t>
            </a:r>
            <a:r>
              <a:rPr lang="es-MX" sz="2000" b="1" dirty="0">
                <a:solidFill>
                  <a:schemeClr val="accent1"/>
                </a:solidFill>
                <a:latin typeface="Calibri" charset="0"/>
                <a:ea typeface="Calibri" charset="0"/>
                <a:cs typeface="Calibri" charset="0"/>
              </a:rPr>
              <a:t>9% del PIB mundial</a:t>
            </a:r>
            <a:r>
              <a:rPr lang="es-MX" sz="1800" dirty="0">
                <a:latin typeface="Calibri" charset="0"/>
                <a:ea typeface="Calibri" charset="0"/>
                <a:cs typeface="Calibri" charset="0"/>
              </a:rPr>
              <a:t>, con casi 7 trillones de dólares al año. </a:t>
            </a:r>
          </a:p>
          <a:p>
            <a:pPr algn="just"/>
            <a:endParaRPr lang="es-MX" sz="1800" dirty="0">
              <a:latin typeface="Calibri" charset="0"/>
              <a:ea typeface="Calibri" charset="0"/>
              <a:cs typeface="Calibri" charset="0"/>
            </a:endParaRPr>
          </a:p>
          <a:p>
            <a:pPr algn="just"/>
            <a:r>
              <a:rPr lang="es-CR" sz="1200" dirty="0">
                <a:latin typeface="Calibri" charset="0"/>
                <a:ea typeface="Calibri" charset="0"/>
                <a:cs typeface="Times New Roman" charset="0"/>
              </a:rPr>
              <a:t>https://news.un.org/es/story/2018/12/1447231</a:t>
            </a:r>
            <a:endParaRPr lang="en-US" sz="1200" dirty="0">
              <a:effectLst/>
              <a:latin typeface="Calibri" charset="0"/>
              <a:ea typeface="Calibri" charset="0"/>
              <a:cs typeface="Times New Roman" charset="0"/>
            </a:endParaRPr>
          </a:p>
        </p:txBody>
      </p:sp>
      <p:sp>
        <p:nvSpPr>
          <p:cNvPr id="14" name="Rectangle 13"/>
          <p:cNvSpPr/>
          <p:nvPr/>
        </p:nvSpPr>
        <p:spPr>
          <a:xfrm>
            <a:off x="4251063" y="2189132"/>
            <a:ext cx="3512332" cy="240065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sz="1800" dirty="0">
                <a:solidFill>
                  <a:schemeClr val="dk1"/>
                </a:solidFill>
                <a:latin typeface="Calibri" charset="0"/>
                <a:ea typeface="Calibri" charset="0"/>
                <a:cs typeface="Calibri" charset="0"/>
              </a:rPr>
              <a:t>La movilidad de trabajadores de su país de origen a otros países puede </a:t>
            </a:r>
            <a:r>
              <a:rPr lang="es-MX" sz="2000" b="1" dirty="0">
                <a:solidFill>
                  <a:schemeClr val="accent1"/>
                </a:solidFill>
                <a:latin typeface="Calibri" charset="0"/>
                <a:ea typeface="Calibri" charset="0"/>
                <a:cs typeface="Calibri" charset="0"/>
              </a:rPr>
              <a:t>contribuir al crecimiento económico</a:t>
            </a:r>
            <a:r>
              <a:rPr lang="es-MX" sz="1800" dirty="0">
                <a:solidFill>
                  <a:schemeClr val="dk1"/>
                </a:solidFill>
                <a:latin typeface="Calibri" charset="0"/>
                <a:ea typeface="Calibri" charset="0"/>
                <a:cs typeface="Calibri" charset="0"/>
              </a:rPr>
              <a:t>, tanto de su país de origen como en los países de tránsito y destino. Sin embargo, este fenómeno no está exento de </a:t>
            </a:r>
            <a:r>
              <a:rPr lang="es-MX" sz="2000" b="1" dirty="0">
                <a:solidFill>
                  <a:schemeClr val="accent1"/>
                </a:solidFill>
                <a:latin typeface="Calibri" charset="0"/>
                <a:ea typeface="Calibri" charset="0"/>
                <a:cs typeface="Calibri" charset="0"/>
              </a:rPr>
              <a:t>desafíos y dificultades. </a:t>
            </a:r>
            <a:endParaRPr lang="en-US" sz="2000" b="1" dirty="0">
              <a:solidFill>
                <a:schemeClr val="accent1"/>
              </a:solidFill>
              <a:latin typeface="Calibri" charset="0"/>
              <a:ea typeface="Calibri" charset="0"/>
              <a:cs typeface="Calibri" charset="0"/>
            </a:endParaRPr>
          </a:p>
        </p:txBody>
      </p:sp>
      <p:sp>
        <p:nvSpPr>
          <p:cNvPr id="15" name="Rectangle 14"/>
          <p:cNvSpPr/>
          <p:nvPr/>
        </p:nvSpPr>
        <p:spPr>
          <a:xfrm>
            <a:off x="8055645" y="1927522"/>
            <a:ext cx="3777767" cy="273921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sz="1800" dirty="0">
                <a:solidFill>
                  <a:schemeClr val="dk1"/>
                </a:solidFill>
                <a:latin typeface="Calibri" charset="0"/>
                <a:ea typeface="Calibri" charset="0"/>
                <a:cs typeface="Calibri" charset="0"/>
              </a:rPr>
              <a:t>Algunos de estos desafíos tienen que ver con los </a:t>
            </a:r>
            <a:r>
              <a:rPr lang="es-MX" sz="2000" b="1" dirty="0">
                <a:solidFill>
                  <a:schemeClr val="accent1"/>
                </a:solidFill>
                <a:latin typeface="Calibri" charset="0"/>
                <a:ea typeface="Calibri" charset="0"/>
                <a:cs typeface="Calibri" charset="0"/>
              </a:rPr>
              <a:t>procesos de contratación</a:t>
            </a:r>
            <a:r>
              <a:rPr lang="es-MX" sz="1800" dirty="0">
                <a:solidFill>
                  <a:schemeClr val="dk1"/>
                </a:solidFill>
                <a:latin typeface="Calibri" charset="0"/>
                <a:ea typeface="Calibri" charset="0"/>
                <a:cs typeface="Calibri" charset="0"/>
              </a:rPr>
              <a:t>, la </a:t>
            </a:r>
            <a:r>
              <a:rPr lang="es-MX" sz="2000" b="1" dirty="0">
                <a:solidFill>
                  <a:schemeClr val="accent1"/>
                </a:solidFill>
                <a:latin typeface="Calibri" charset="0"/>
                <a:ea typeface="Calibri" charset="0"/>
                <a:cs typeface="Calibri" charset="0"/>
              </a:rPr>
              <a:t>regularización de los trabajadores migrantes</a:t>
            </a:r>
            <a:r>
              <a:rPr lang="es-MX" sz="1800" dirty="0">
                <a:solidFill>
                  <a:schemeClr val="dk1"/>
                </a:solidFill>
                <a:latin typeface="Calibri" charset="0"/>
                <a:ea typeface="Calibri" charset="0"/>
                <a:cs typeface="Calibri" charset="0"/>
              </a:rPr>
              <a:t>, los </a:t>
            </a:r>
            <a:r>
              <a:rPr lang="es-MX" sz="2000" b="1" dirty="0">
                <a:solidFill>
                  <a:schemeClr val="accent1"/>
                </a:solidFill>
                <a:latin typeface="Calibri" charset="0"/>
                <a:ea typeface="Calibri" charset="0"/>
                <a:cs typeface="Calibri" charset="0"/>
              </a:rPr>
              <a:t>prejuicios y estigmas </a:t>
            </a:r>
            <a:r>
              <a:rPr lang="es-MX" sz="1800" dirty="0">
                <a:solidFill>
                  <a:schemeClr val="dk1"/>
                </a:solidFill>
                <a:latin typeface="Calibri" charset="0"/>
                <a:ea typeface="Calibri" charset="0"/>
                <a:cs typeface="Calibri" charset="0"/>
              </a:rPr>
              <a:t>asociados a la migración en las comunidades de acogida, </a:t>
            </a:r>
            <a:r>
              <a:rPr lang="es-MX" sz="2000" b="1" dirty="0">
                <a:solidFill>
                  <a:schemeClr val="accent1"/>
                </a:solidFill>
                <a:latin typeface="Calibri" charset="0"/>
                <a:ea typeface="Calibri" charset="0"/>
                <a:cs typeface="Calibri" charset="0"/>
              </a:rPr>
              <a:t>la falta de información</a:t>
            </a:r>
            <a:r>
              <a:rPr lang="es-MX" sz="1800" dirty="0">
                <a:solidFill>
                  <a:schemeClr val="dk1"/>
                </a:solidFill>
                <a:latin typeface="Calibri" charset="0"/>
                <a:ea typeface="Calibri" charset="0"/>
                <a:cs typeface="Calibri" charset="0"/>
              </a:rPr>
              <a:t> para empleadores y migrantes, entre otros. </a:t>
            </a:r>
            <a:endParaRPr lang="en-US" sz="1800" dirty="0">
              <a:solidFill>
                <a:schemeClr val="dk1"/>
              </a:solidFill>
              <a:latin typeface="Calibri" charset="0"/>
              <a:ea typeface="Calibri" charset="0"/>
              <a:cs typeface="Calibri" charset="0"/>
            </a:endParaRPr>
          </a:p>
        </p:txBody>
      </p:sp>
    </p:spTree>
    <p:extLst>
      <p:ext uri="{BB962C8B-B14F-4D97-AF65-F5344CB8AC3E}">
        <p14:creationId xmlns:p14="http://schemas.microsoft.com/office/powerpoint/2010/main" val="7551658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56848" y="4602356"/>
            <a:ext cx="2257476" cy="1993002"/>
          </a:xfrm>
          <a:prstGeom prst="rect">
            <a:avLst/>
          </a:prstGeom>
        </p:spPr>
      </p:pic>
      <p:sp>
        <p:nvSpPr>
          <p:cNvPr id="4" name="Rectangle 3">
            <a:extLst>
              <a:ext uri="{FF2B5EF4-FFF2-40B4-BE49-F238E27FC236}">
                <a16:creationId xmlns:a16="http://schemas.microsoft.com/office/drawing/2014/main" id="{79CB3E0C-1779-4B74-94C9-58AD00A0E3B8}"/>
              </a:ext>
            </a:extLst>
          </p:cNvPr>
          <p:cNvSpPr/>
          <p:nvPr/>
        </p:nvSpPr>
        <p:spPr>
          <a:xfrm>
            <a:off x="2860659" y="5235448"/>
            <a:ext cx="8874493" cy="86177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MX" sz="1800" b="1" dirty="0">
                <a:solidFill>
                  <a:schemeClr val="accent1"/>
                </a:solidFill>
                <a:latin typeface="Calibri" charset="0"/>
                <a:ea typeface="Calibri" charset="0"/>
                <a:cs typeface="Calibri" charset="0"/>
              </a:rPr>
              <a:t>Meta 10.7: </a:t>
            </a:r>
            <a:r>
              <a:rPr lang="es-ES" sz="1600" dirty="0">
                <a:latin typeface="Calibri" charset="0"/>
                <a:cs typeface="Calibri" charset="0"/>
              </a:rPr>
              <a:t>Facilitar la migración y la movilidad ordenadas, seguras, regulares y responsables de las personas, entre otras cosas mediante la aplicación de políticas migratorias planificadas y bien gestionadas.</a:t>
            </a:r>
            <a:endParaRPr lang="en-US" sz="1800" b="1" dirty="0">
              <a:solidFill>
                <a:schemeClr val="accent1"/>
              </a:solidFill>
              <a:latin typeface="Calibri" charset="0"/>
              <a:ea typeface="Calibri" charset="0"/>
              <a:cs typeface="Calibri" charset="0"/>
            </a:endParaRPr>
          </a:p>
        </p:txBody>
      </p:sp>
      <p:pic>
        <p:nvPicPr>
          <p:cNvPr id="11" name="Picture 10">
            <a:extLst>
              <a:ext uri="{FF2B5EF4-FFF2-40B4-BE49-F238E27FC236}">
                <a16:creationId xmlns:a16="http://schemas.microsoft.com/office/drawing/2014/main" id="{C1B37B89-F069-424F-B0B7-52D296C10034}"/>
              </a:ext>
            </a:extLst>
          </p:cNvPr>
          <p:cNvPicPr>
            <a:picLocks noChangeAspect="1"/>
          </p:cNvPicPr>
          <p:nvPr/>
        </p:nvPicPr>
        <p:blipFill rotWithShape="1">
          <a:blip r:embed="rId3"/>
          <a:srcRect l="22657" t="45152" r="23658" b="14947"/>
          <a:stretch/>
        </p:blipFill>
        <p:spPr>
          <a:xfrm>
            <a:off x="2595433" y="1739178"/>
            <a:ext cx="7001132" cy="2927006"/>
          </a:xfrm>
          <a:prstGeom prst="rect">
            <a:avLst/>
          </a:prstGeom>
        </p:spPr>
      </p:pic>
      <p:sp>
        <p:nvSpPr>
          <p:cNvPr id="12" name="Title 4">
            <a:extLst>
              <a:ext uri="{FF2B5EF4-FFF2-40B4-BE49-F238E27FC236}">
                <a16:creationId xmlns:a16="http://schemas.microsoft.com/office/drawing/2014/main" id="{35C3125A-5805-4BC0-B9D5-A5D98A44FA1D}"/>
              </a:ext>
            </a:extLst>
          </p:cNvPr>
          <p:cNvSpPr txBox="1">
            <a:spLocks/>
          </p:cNvSpPr>
          <p:nvPr/>
        </p:nvSpPr>
        <p:spPr>
          <a:xfrm>
            <a:off x="2287604" y="465197"/>
            <a:ext cx="7616791" cy="523180"/>
          </a:xfrm>
          <a:prstGeom prst="rect">
            <a:avLst/>
          </a:prstGeom>
          <a:solidFill>
            <a:srgbClr val="FEFDFD"/>
          </a:solidFill>
          <a:ln w="19050" cap="flat" cmpd="sng">
            <a:solidFill>
              <a:schemeClr val="accent1"/>
            </a:solidFill>
            <a:prstDash val="solid"/>
            <a:miter lim="800000"/>
            <a:headEnd type="none" w="sm" len="sm"/>
            <a:tailEnd type="none" w="sm" len="sm"/>
          </a:ln>
          <a:extLst>
            <a:ext uri="{C572A759-6A51-4108-AA02-DFA0A04FC94B}">
              <ma14:wrappingTextBoxFlag xmlns="" xmlns:ma14="http://schemas.microsoft.com/office/mac/drawingml/2011/main" val="1"/>
            </a:ext>
          </a:extLst>
        </p:spPr>
        <p:txBody>
          <a:bodyPr spcFirstLastPara="1" wrap="square" lIns="45700" tIns="45700" rIns="45700" bIns="45700" anchor="ctr" anchorCtr="0">
            <a:spAutoFit/>
          </a:bodyPr>
          <a:lstStyle>
            <a:lvl1pPr marL="0" marR="0" indent="0" algn="l" defTabSz="914400" rtl="0" latinLnBrk="0">
              <a:lnSpc>
                <a:spcPct val="90000"/>
              </a:lnSpc>
              <a:spcBef>
                <a:spcPts val="0"/>
              </a:spcBef>
              <a:spcAft>
                <a:spcPts val="0"/>
              </a:spcAft>
              <a:buClrTx/>
              <a:buSzTx/>
              <a:buFontTx/>
              <a:buNone/>
              <a:tabLst/>
              <a:defRPr sz="3600" b="0" i="0" u="none" strike="noStrike" cap="none" spc="0" baseline="0">
                <a:ln>
                  <a:noFill/>
                </a:ln>
                <a:solidFill>
                  <a:schemeClr val="accent1"/>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800" b="0" i="0" u="none" strike="noStrike" cap="none" spc="0" baseline="0">
                <a:ln>
                  <a:noFill/>
                </a:ln>
                <a:solidFill>
                  <a:schemeClr val="accent1"/>
                </a:solidFill>
                <a:uFillTx/>
                <a:latin typeface="Calibri Light"/>
                <a:ea typeface="Calibri Light"/>
                <a:cs typeface="Calibri Light"/>
                <a:sym typeface="Calibri Light"/>
              </a:defRPr>
            </a:lvl9pPr>
          </a:lstStyle>
          <a:p>
            <a:pPr algn="ctr">
              <a:lnSpc>
                <a:spcPct val="100000"/>
              </a:lnSpc>
              <a:buClr>
                <a:srgbClr val="0033A0"/>
              </a:buClr>
              <a:buSzPts val="2800"/>
              <a:buFont typeface="Calibri"/>
              <a:buNone/>
            </a:pPr>
            <a:r>
              <a:rPr lang="en-US" sz="2800" b="1" dirty="0">
                <a:solidFill>
                  <a:srgbClr val="0033A0"/>
                </a:solidFill>
                <a:latin typeface="Calibri"/>
                <a:ea typeface="Calibri"/>
                <a:cs typeface="Calibri"/>
                <a:sym typeface="Arial"/>
              </a:rPr>
              <a:t>Marco de </a:t>
            </a:r>
            <a:r>
              <a:rPr lang="en-US" sz="2800" b="1" dirty="0" err="1">
                <a:solidFill>
                  <a:srgbClr val="0033A0"/>
                </a:solidFill>
                <a:latin typeface="Calibri"/>
                <a:ea typeface="Calibri"/>
                <a:cs typeface="Calibri"/>
                <a:sym typeface="Arial"/>
              </a:rPr>
              <a:t>Gobernanza</a:t>
            </a:r>
            <a:r>
              <a:rPr lang="en-US" sz="2800" b="1" dirty="0">
                <a:solidFill>
                  <a:srgbClr val="0033A0"/>
                </a:solidFill>
                <a:latin typeface="Calibri"/>
                <a:ea typeface="Calibri"/>
                <a:cs typeface="Calibri"/>
                <a:sym typeface="Arial"/>
              </a:rPr>
              <a:t> </a:t>
            </a:r>
            <a:r>
              <a:rPr lang="en-US" sz="2800" b="1" dirty="0" err="1">
                <a:solidFill>
                  <a:srgbClr val="0033A0"/>
                </a:solidFill>
                <a:latin typeface="Calibri"/>
                <a:ea typeface="Calibri"/>
                <a:cs typeface="Calibri"/>
                <a:sym typeface="Arial"/>
              </a:rPr>
              <a:t>sobre</a:t>
            </a:r>
            <a:r>
              <a:rPr lang="en-US" sz="2800" b="1" dirty="0">
                <a:solidFill>
                  <a:srgbClr val="0033A0"/>
                </a:solidFill>
                <a:latin typeface="Calibri"/>
                <a:ea typeface="Calibri"/>
                <a:cs typeface="Calibri"/>
                <a:sym typeface="Arial"/>
              </a:rPr>
              <a:t> la </a:t>
            </a:r>
            <a:r>
              <a:rPr lang="en-US" sz="2800" b="1" dirty="0" err="1">
                <a:solidFill>
                  <a:srgbClr val="0033A0"/>
                </a:solidFill>
                <a:latin typeface="Calibri"/>
                <a:ea typeface="Calibri"/>
                <a:cs typeface="Calibri"/>
                <a:sym typeface="Arial"/>
              </a:rPr>
              <a:t>Migración</a:t>
            </a:r>
            <a:r>
              <a:rPr lang="en-US" sz="2800" b="1" dirty="0">
                <a:solidFill>
                  <a:srgbClr val="0033A0"/>
                </a:solidFill>
                <a:latin typeface="Calibri"/>
                <a:ea typeface="Calibri"/>
                <a:cs typeface="Calibri"/>
                <a:sym typeface="Arial"/>
              </a:rPr>
              <a:t> de OIM</a:t>
            </a:r>
          </a:p>
        </p:txBody>
      </p:sp>
      <p:sp>
        <p:nvSpPr>
          <p:cNvPr id="13" name="Rectangle 12">
            <a:extLst>
              <a:ext uri="{FF2B5EF4-FFF2-40B4-BE49-F238E27FC236}">
                <a16:creationId xmlns:a16="http://schemas.microsoft.com/office/drawing/2014/main" id="{0C32F0DE-0D1C-47EC-BB9B-D2BE185D3F3E}"/>
              </a:ext>
            </a:extLst>
          </p:cNvPr>
          <p:cNvSpPr/>
          <p:nvPr/>
        </p:nvSpPr>
        <p:spPr>
          <a:xfrm>
            <a:off x="208546" y="2263794"/>
            <a:ext cx="2386887" cy="181588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ES" b="1" dirty="0">
                <a:solidFill>
                  <a:schemeClr val="accent1"/>
                </a:solidFill>
                <a:latin typeface="Calibri" charset="0"/>
                <a:ea typeface="Calibri" charset="0"/>
                <a:cs typeface="Calibri" charset="0"/>
              </a:rPr>
              <a:t>Tres principios que establecen las condiciones para la buena gobernanza de la migración por medio de un entorno en el que se optimicen los resultados para que resulte favorable para todos. </a:t>
            </a:r>
            <a:endParaRPr lang="en-US" b="1" dirty="0">
              <a:solidFill>
                <a:schemeClr val="accent1"/>
              </a:solidFill>
              <a:latin typeface="Calibri" charset="0"/>
              <a:ea typeface="Calibri" charset="0"/>
              <a:cs typeface="Calibri" charset="0"/>
            </a:endParaRPr>
          </a:p>
        </p:txBody>
      </p:sp>
      <p:sp>
        <p:nvSpPr>
          <p:cNvPr id="14" name="Rectangle 13">
            <a:extLst>
              <a:ext uri="{FF2B5EF4-FFF2-40B4-BE49-F238E27FC236}">
                <a16:creationId xmlns:a16="http://schemas.microsoft.com/office/drawing/2014/main" id="{5D84611B-EE14-4CAB-99B8-BE868AF89994}"/>
              </a:ext>
            </a:extLst>
          </p:cNvPr>
          <p:cNvSpPr/>
          <p:nvPr/>
        </p:nvSpPr>
        <p:spPr>
          <a:xfrm>
            <a:off x="9461633" y="1557641"/>
            <a:ext cx="2521819" cy="310854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ES" b="1" dirty="0">
                <a:solidFill>
                  <a:schemeClr val="accent1"/>
                </a:solidFill>
                <a:latin typeface="Calibri" charset="0"/>
                <a:ea typeface="Calibri" charset="0"/>
                <a:cs typeface="Calibri" charset="0"/>
              </a:rPr>
              <a:t>Tres objetivos que garantizan una gobernanza de la migración de carácter integrado y holístico responde a la necesidad de considerar las distintas categorías de migrantes y abordar sus necesidades de asistencia por medio de: fortalecimiento de la resiliencia de personas y comunidades y facilitación de oportunidades para consolidar el bienestar económico y social del Estado.</a:t>
            </a:r>
            <a:endParaRPr lang="en-US" b="1" dirty="0">
              <a:solidFill>
                <a:schemeClr val="accent1"/>
              </a:solidFill>
              <a:latin typeface="Calibri" charset="0"/>
              <a:ea typeface="Calibri" charset="0"/>
              <a:cs typeface="Calibri" charset="0"/>
            </a:endParaRPr>
          </a:p>
        </p:txBody>
      </p:sp>
    </p:spTree>
    <p:extLst>
      <p:ext uri="{BB962C8B-B14F-4D97-AF65-F5344CB8AC3E}">
        <p14:creationId xmlns:p14="http://schemas.microsoft.com/office/powerpoint/2010/main" val="15361110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5D7A5150-43BE-4DB8-8F32-7A694E6A2A7B}"/>
              </a:ext>
            </a:extLst>
          </p:cNvPr>
          <p:cNvSpPr>
            <a:spLocks noGrp="1"/>
          </p:cNvSpPr>
          <p:nvPr>
            <p:ph type="title"/>
          </p:nvPr>
        </p:nvSpPr>
        <p:spPr>
          <a:xfrm>
            <a:off x="838200" y="365125"/>
            <a:ext cx="10515600" cy="1325700"/>
          </a:xfrm>
        </p:spPr>
        <p:txBody>
          <a:bodyPr/>
          <a:lstStyle/>
          <a:p>
            <a:r>
              <a:rPr lang="en-US" sz="4800" dirty="0" err="1">
                <a:solidFill>
                  <a:srgbClr val="0033A0"/>
                </a:solidFill>
                <a:latin typeface="Calibri"/>
                <a:ea typeface="Calibri"/>
                <a:cs typeface="Calibri"/>
                <a:sym typeface="Calibri"/>
              </a:rPr>
              <a:t>Pacto</a:t>
            </a:r>
            <a:r>
              <a:rPr lang="en-US" dirty="0"/>
              <a:t> </a:t>
            </a:r>
            <a:r>
              <a:rPr lang="en-US" sz="4800" dirty="0">
                <a:solidFill>
                  <a:srgbClr val="0033A0"/>
                </a:solidFill>
                <a:latin typeface="Calibri"/>
                <a:ea typeface="Calibri"/>
                <a:cs typeface="Calibri"/>
              </a:rPr>
              <a:t>Mundial </a:t>
            </a:r>
            <a:r>
              <a:rPr lang="en-US" sz="4800" dirty="0" err="1">
                <a:solidFill>
                  <a:srgbClr val="0033A0"/>
                </a:solidFill>
                <a:latin typeface="Calibri"/>
                <a:ea typeface="Calibri"/>
                <a:cs typeface="Calibri"/>
              </a:rPr>
              <a:t>sobre</a:t>
            </a:r>
            <a:r>
              <a:rPr lang="en-US" sz="4800" dirty="0">
                <a:solidFill>
                  <a:srgbClr val="0033A0"/>
                </a:solidFill>
                <a:latin typeface="Calibri"/>
                <a:ea typeface="Calibri"/>
                <a:cs typeface="Calibri"/>
              </a:rPr>
              <a:t> </a:t>
            </a:r>
            <a:r>
              <a:rPr lang="en-US" sz="4800" dirty="0" err="1">
                <a:solidFill>
                  <a:srgbClr val="0033A0"/>
                </a:solidFill>
                <a:latin typeface="Calibri"/>
                <a:ea typeface="Calibri"/>
                <a:cs typeface="Calibri"/>
              </a:rPr>
              <a:t>Migración</a:t>
            </a:r>
            <a:r>
              <a:rPr lang="en-US" sz="4800" dirty="0">
                <a:solidFill>
                  <a:srgbClr val="0033A0"/>
                </a:solidFill>
                <a:latin typeface="Calibri"/>
                <a:ea typeface="Calibri"/>
                <a:cs typeface="Calibri"/>
              </a:rPr>
              <a:t> </a:t>
            </a:r>
          </a:p>
        </p:txBody>
      </p:sp>
      <p:sp>
        <p:nvSpPr>
          <p:cNvPr id="13" name="Content Placeholder 2">
            <a:extLst>
              <a:ext uri="{FF2B5EF4-FFF2-40B4-BE49-F238E27FC236}">
                <a16:creationId xmlns:a16="http://schemas.microsoft.com/office/drawing/2014/main" id="{65384BD8-DCE8-452D-A928-9153D88EE768}"/>
              </a:ext>
            </a:extLst>
          </p:cNvPr>
          <p:cNvSpPr txBox="1">
            <a:spLocks/>
          </p:cNvSpPr>
          <p:nvPr/>
        </p:nvSpPr>
        <p:spPr>
          <a:xfrm>
            <a:off x="838200" y="1420009"/>
            <a:ext cx="10515600" cy="4756816"/>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lvl1pPr marL="0" marR="0" indent="0" algn="l" defTabSz="914400" rtl="0" latinLnBrk="0">
              <a:lnSpc>
                <a:spcPct val="90000"/>
              </a:lnSpc>
              <a:spcBef>
                <a:spcPts val="1000"/>
              </a:spcBef>
              <a:spcAft>
                <a:spcPts val="0"/>
              </a:spcAft>
              <a:buClrTx/>
              <a:buSzTx/>
              <a:buFontTx/>
              <a:buNone/>
              <a:tabLst/>
              <a:defRPr sz="2000" b="0" i="0" u="none" strike="noStrike" cap="none" spc="0" baseline="0">
                <a:ln>
                  <a:noFill/>
                </a:ln>
                <a:solidFill>
                  <a:srgbClr val="000000"/>
                </a:solidFill>
                <a:uFillTx/>
                <a:latin typeface="Calibri Light"/>
                <a:ea typeface="Calibri Light"/>
                <a:cs typeface="Calibri Light"/>
                <a:sym typeface="Calibri Light"/>
              </a:defRPr>
            </a:lvl1pPr>
            <a:lvl2pPr marL="0" marR="0" indent="457200" algn="l" defTabSz="914400" rtl="0" latinLnBrk="0">
              <a:lnSpc>
                <a:spcPct val="90000"/>
              </a:lnSpc>
              <a:spcBef>
                <a:spcPts val="1000"/>
              </a:spcBef>
              <a:spcAft>
                <a:spcPts val="0"/>
              </a:spcAft>
              <a:buClrTx/>
              <a:buSzTx/>
              <a:buFontTx/>
              <a:buNone/>
              <a:tabLst/>
              <a:defRPr sz="2000" b="0" i="0" u="none" strike="noStrike" cap="none" spc="0" baseline="0">
                <a:ln>
                  <a:noFill/>
                </a:ln>
                <a:solidFill>
                  <a:srgbClr val="000000"/>
                </a:solidFill>
                <a:uFillTx/>
                <a:latin typeface="Calibri Light"/>
                <a:ea typeface="Calibri Light"/>
                <a:cs typeface="Calibri Light"/>
                <a:sym typeface="Calibri Light"/>
              </a:defRPr>
            </a:lvl2pPr>
            <a:lvl3pPr marL="0" marR="0" indent="914400" algn="l" defTabSz="914400" rtl="0" latinLnBrk="0">
              <a:lnSpc>
                <a:spcPct val="90000"/>
              </a:lnSpc>
              <a:spcBef>
                <a:spcPts val="1000"/>
              </a:spcBef>
              <a:spcAft>
                <a:spcPts val="0"/>
              </a:spcAft>
              <a:buClrTx/>
              <a:buSzTx/>
              <a:buFontTx/>
              <a:buNone/>
              <a:tabLst/>
              <a:defRPr sz="2000" b="0" i="0" u="none" strike="noStrike" cap="none" spc="0" baseline="0">
                <a:ln>
                  <a:noFill/>
                </a:ln>
                <a:solidFill>
                  <a:srgbClr val="000000"/>
                </a:solidFill>
                <a:uFillTx/>
                <a:latin typeface="Calibri Light"/>
                <a:ea typeface="Calibri Light"/>
                <a:cs typeface="Calibri Light"/>
                <a:sym typeface="Calibri Light"/>
              </a:defRPr>
            </a:lvl3pPr>
            <a:lvl4pPr marL="0" marR="0" indent="1371600" algn="l" defTabSz="914400" rtl="0" latinLnBrk="0">
              <a:lnSpc>
                <a:spcPct val="90000"/>
              </a:lnSpc>
              <a:spcBef>
                <a:spcPts val="1000"/>
              </a:spcBef>
              <a:spcAft>
                <a:spcPts val="0"/>
              </a:spcAft>
              <a:buClrTx/>
              <a:buSzTx/>
              <a:buFontTx/>
              <a:buNone/>
              <a:tabLst/>
              <a:defRPr sz="2000" b="0" i="0" u="none" strike="noStrike" cap="none" spc="0" baseline="0">
                <a:ln>
                  <a:noFill/>
                </a:ln>
                <a:solidFill>
                  <a:srgbClr val="000000"/>
                </a:solidFill>
                <a:uFillTx/>
                <a:latin typeface="Calibri Light"/>
                <a:ea typeface="Calibri Light"/>
                <a:cs typeface="Calibri Light"/>
                <a:sym typeface="Calibri Light"/>
              </a:defRPr>
            </a:lvl4pPr>
            <a:lvl5pPr marL="0" marR="0" indent="1828800" algn="l" defTabSz="914400" rtl="0" latinLnBrk="0">
              <a:lnSpc>
                <a:spcPct val="90000"/>
              </a:lnSpc>
              <a:spcBef>
                <a:spcPts val="1000"/>
              </a:spcBef>
              <a:spcAft>
                <a:spcPts val="0"/>
              </a:spcAft>
              <a:buClrTx/>
              <a:buSzTx/>
              <a:buFontTx/>
              <a:buNone/>
              <a:tabLst/>
              <a:defRPr sz="2000" b="0" i="0" u="none" strike="noStrike" cap="none" spc="0" baseline="0">
                <a:ln>
                  <a:noFill/>
                </a:ln>
                <a:solidFill>
                  <a:srgbClr val="000000"/>
                </a:solidFill>
                <a:uFillTx/>
                <a:latin typeface="Calibri Light"/>
                <a:ea typeface="Calibri Light"/>
                <a:cs typeface="Calibri Light"/>
                <a:sym typeface="Calibri Light"/>
              </a:defRPr>
            </a:lvl5pPr>
            <a:lvl6pPr marL="2641600" marR="0" indent="-355600" algn="l" defTabSz="914400" rtl="0" latinLnBrk="0">
              <a:lnSpc>
                <a:spcPct val="90000"/>
              </a:lnSpc>
              <a:spcBef>
                <a:spcPts val="1000"/>
              </a:spcBef>
              <a:spcAft>
                <a:spcPts val="0"/>
              </a:spcAft>
              <a:buClrTx/>
              <a:buSzPct val="100000"/>
              <a:buFontTx/>
              <a:buChar char="•"/>
              <a:tabLst/>
              <a:defRPr sz="2800" b="0" i="0" u="none" strike="noStrike" cap="none" spc="0" baseline="0">
                <a:ln>
                  <a:noFill/>
                </a:ln>
                <a:solidFill>
                  <a:srgbClr val="000000"/>
                </a:solidFill>
                <a:uFillTx/>
                <a:latin typeface="Calibri Light"/>
                <a:ea typeface="Calibri Light"/>
                <a:cs typeface="Calibri Light"/>
                <a:sym typeface="Calibri Light"/>
              </a:defRPr>
            </a:lvl6pPr>
            <a:lvl7pPr marL="3098800" marR="0" indent="-355600" algn="l" defTabSz="914400" rtl="0" latinLnBrk="0">
              <a:lnSpc>
                <a:spcPct val="90000"/>
              </a:lnSpc>
              <a:spcBef>
                <a:spcPts val="1000"/>
              </a:spcBef>
              <a:spcAft>
                <a:spcPts val="0"/>
              </a:spcAft>
              <a:buClrTx/>
              <a:buSzPct val="100000"/>
              <a:buFontTx/>
              <a:buChar char="•"/>
              <a:tabLst/>
              <a:defRPr sz="2800" b="0" i="0" u="none" strike="noStrike" cap="none" spc="0" baseline="0">
                <a:ln>
                  <a:noFill/>
                </a:ln>
                <a:solidFill>
                  <a:srgbClr val="000000"/>
                </a:solidFill>
                <a:uFillTx/>
                <a:latin typeface="Calibri Light"/>
                <a:ea typeface="Calibri Light"/>
                <a:cs typeface="Calibri Light"/>
                <a:sym typeface="Calibri Light"/>
              </a:defRPr>
            </a:lvl7pPr>
            <a:lvl8pPr marL="3556000" marR="0" indent="-355600" algn="l" defTabSz="914400" rtl="0" latinLnBrk="0">
              <a:lnSpc>
                <a:spcPct val="90000"/>
              </a:lnSpc>
              <a:spcBef>
                <a:spcPts val="1000"/>
              </a:spcBef>
              <a:spcAft>
                <a:spcPts val="0"/>
              </a:spcAft>
              <a:buClrTx/>
              <a:buSzPct val="100000"/>
              <a:buFontTx/>
              <a:buChar char="•"/>
              <a:tabLst/>
              <a:defRPr sz="2800" b="0" i="0" u="none" strike="noStrike" cap="none" spc="0" baseline="0">
                <a:ln>
                  <a:noFill/>
                </a:ln>
                <a:solidFill>
                  <a:srgbClr val="000000"/>
                </a:solidFill>
                <a:uFillTx/>
                <a:latin typeface="Calibri Light"/>
                <a:ea typeface="Calibri Light"/>
                <a:cs typeface="Calibri Light"/>
                <a:sym typeface="Calibri Light"/>
              </a:defRPr>
            </a:lvl8pPr>
            <a:lvl9pPr marL="4013200" marR="0" indent="-355600" algn="l" defTabSz="914400" rtl="0" latinLnBrk="0">
              <a:lnSpc>
                <a:spcPct val="90000"/>
              </a:lnSpc>
              <a:spcBef>
                <a:spcPts val="1000"/>
              </a:spcBef>
              <a:spcAft>
                <a:spcPts val="0"/>
              </a:spcAft>
              <a:buClrTx/>
              <a:buSzPct val="100000"/>
              <a:buFontTx/>
              <a:buChar char="•"/>
              <a:tabLst/>
              <a:defRPr sz="2800" b="0" i="0" u="none" strike="noStrike" cap="none" spc="0" baseline="0">
                <a:ln>
                  <a:noFill/>
                </a:ln>
                <a:solidFill>
                  <a:srgbClr val="000000"/>
                </a:solidFill>
                <a:uFillTx/>
                <a:latin typeface="Calibri Light"/>
                <a:ea typeface="Calibri Light"/>
                <a:cs typeface="Calibri Light"/>
                <a:sym typeface="Calibri Light"/>
              </a:defRPr>
            </a:lvl9pPr>
          </a:lstStyle>
          <a:p>
            <a:pPr>
              <a:lnSpc>
                <a:spcPct val="100000"/>
              </a:lnSpc>
              <a:spcBef>
                <a:spcPts val="0"/>
              </a:spcBef>
            </a:pPr>
            <a:r>
              <a:rPr lang="en-US" sz="2400" b="1" dirty="0" err="1"/>
              <a:t>Objetivo</a:t>
            </a:r>
            <a:r>
              <a:rPr lang="en-US" sz="2400" b="1" dirty="0"/>
              <a:t> 5: </a:t>
            </a:r>
            <a:r>
              <a:rPr lang="en-US" sz="2400" b="1" dirty="0" err="1"/>
              <a:t>Aumentar</a:t>
            </a:r>
            <a:r>
              <a:rPr lang="en-US" sz="2400" b="1" dirty="0"/>
              <a:t> la </a:t>
            </a:r>
            <a:r>
              <a:rPr lang="en-US" sz="2400" b="1" dirty="0" err="1"/>
              <a:t>disponibilidad</a:t>
            </a:r>
            <a:r>
              <a:rPr lang="en-US" sz="2400" b="1" dirty="0"/>
              <a:t> y </a:t>
            </a:r>
            <a:r>
              <a:rPr lang="en-US" sz="2400" b="1" dirty="0" err="1"/>
              <a:t>flexibilidad</a:t>
            </a:r>
            <a:r>
              <a:rPr lang="en-US" sz="2400" b="1" dirty="0"/>
              <a:t> de las </a:t>
            </a:r>
            <a:r>
              <a:rPr lang="en-US" sz="2400" b="1" dirty="0" err="1"/>
              <a:t>vías</a:t>
            </a:r>
            <a:r>
              <a:rPr lang="en-US" sz="2400" b="1" dirty="0"/>
              <a:t> de </a:t>
            </a:r>
            <a:r>
              <a:rPr lang="en-US" sz="2400" b="1" dirty="0" err="1"/>
              <a:t>migración</a:t>
            </a:r>
            <a:r>
              <a:rPr lang="en-US" sz="2400" b="1" dirty="0"/>
              <a:t> regular</a:t>
            </a:r>
          </a:p>
          <a:p>
            <a:pPr>
              <a:lnSpc>
                <a:spcPct val="100000"/>
              </a:lnSpc>
              <a:spcBef>
                <a:spcPts val="0"/>
              </a:spcBef>
            </a:pPr>
            <a:endParaRPr lang="en-US" dirty="0"/>
          </a:p>
          <a:p>
            <a:pPr>
              <a:lnSpc>
                <a:spcPct val="100000"/>
              </a:lnSpc>
              <a:spcBef>
                <a:spcPts val="0"/>
              </a:spcBef>
            </a:pPr>
            <a:r>
              <a:rPr lang="en-US" dirty="0" err="1"/>
              <a:t>Adaptación</a:t>
            </a:r>
            <a:r>
              <a:rPr lang="en-US" dirty="0"/>
              <a:t> de </a:t>
            </a:r>
            <a:r>
              <a:rPr lang="en-US" dirty="0" err="1"/>
              <a:t>vías</a:t>
            </a:r>
            <a:r>
              <a:rPr lang="en-US" dirty="0"/>
              <a:t> de </a:t>
            </a:r>
            <a:r>
              <a:rPr lang="en-US" dirty="0" err="1"/>
              <a:t>regularización</a:t>
            </a:r>
            <a:r>
              <a:rPr lang="en-US" dirty="0"/>
              <a:t> para </a:t>
            </a:r>
            <a:r>
              <a:rPr lang="en-US" dirty="0" err="1"/>
              <a:t>facilitar</a:t>
            </a:r>
            <a:r>
              <a:rPr lang="en-US" dirty="0"/>
              <a:t> la </a:t>
            </a:r>
            <a:r>
              <a:rPr lang="en-US" dirty="0" err="1"/>
              <a:t>movilidad</a:t>
            </a:r>
            <a:r>
              <a:rPr lang="en-US" dirty="0"/>
              <a:t> </a:t>
            </a:r>
            <a:r>
              <a:rPr lang="en-US" dirty="0" err="1"/>
              <a:t>laboral</a:t>
            </a:r>
            <a:r>
              <a:rPr lang="en-US" dirty="0"/>
              <a:t> </a:t>
            </a:r>
            <a:r>
              <a:rPr lang="en-US" dirty="0" err="1"/>
              <a:t>respondiendo</a:t>
            </a:r>
            <a:r>
              <a:rPr lang="en-US" dirty="0"/>
              <a:t> a las </a:t>
            </a:r>
            <a:r>
              <a:rPr lang="en-US" dirty="0" err="1"/>
              <a:t>necesidades</a:t>
            </a:r>
            <a:r>
              <a:rPr lang="en-US" dirty="0"/>
              <a:t> de las personas </a:t>
            </a:r>
            <a:r>
              <a:rPr lang="en-US" dirty="0" err="1"/>
              <a:t>migrantes</a:t>
            </a:r>
            <a:r>
              <a:rPr lang="en-US" dirty="0"/>
              <a:t> y </a:t>
            </a:r>
            <a:r>
              <a:rPr lang="en-US" dirty="0" err="1"/>
              <a:t>también</a:t>
            </a:r>
            <a:r>
              <a:rPr lang="en-US" dirty="0"/>
              <a:t> de </a:t>
            </a:r>
            <a:r>
              <a:rPr lang="en-US" dirty="0" err="1"/>
              <a:t>los</a:t>
            </a:r>
            <a:r>
              <a:rPr lang="en-US" dirty="0"/>
              <a:t> </a:t>
            </a:r>
            <a:r>
              <a:rPr lang="en-US" dirty="0" err="1"/>
              <a:t>mercados</a:t>
            </a:r>
            <a:r>
              <a:rPr lang="en-US" dirty="0"/>
              <a:t> </a:t>
            </a:r>
            <a:r>
              <a:rPr lang="en-US" dirty="0" err="1"/>
              <a:t>laborales</a:t>
            </a:r>
            <a:r>
              <a:rPr lang="en-US" dirty="0"/>
              <a:t> </a:t>
            </a:r>
            <a:r>
              <a:rPr lang="en-US" dirty="0" err="1"/>
              <a:t>privilegiando</a:t>
            </a:r>
            <a:r>
              <a:rPr lang="en-US" dirty="0"/>
              <a:t> </a:t>
            </a:r>
            <a:r>
              <a:rPr lang="en-US" dirty="0" err="1"/>
              <a:t>siempre</a:t>
            </a:r>
            <a:r>
              <a:rPr lang="en-US" dirty="0"/>
              <a:t> el </a:t>
            </a:r>
            <a:r>
              <a:rPr lang="en-US" dirty="0" err="1"/>
              <a:t>acceso</a:t>
            </a:r>
            <a:r>
              <a:rPr lang="en-US" dirty="0"/>
              <a:t> y </a:t>
            </a:r>
            <a:r>
              <a:rPr lang="en-US" dirty="0" err="1"/>
              <a:t>pleno</a:t>
            </a:r>
            <a:r>
              <a:rPr lang="en-US" dirty="0"/>
              <a:t> </a:t>
            </a:r>
            <a:r>
              <a:rPr lang="en-US" dirty="0" err="1"/>
              <a:t>respeto</a:t>
            </a:r>
            <a:r>
              <a:rPr lang="en-US" dirty="0"/>
              <a:t> a </a:t>
            </a:r>
            <a:r>
              <a:rPr lang="en-US" dirty="0" err="1"/>
              <a:t>los</a:t>
            </a:r>
            <a:r>
              <a:rPr lang="en-US" dirty="0"/>
              <a:t> derechos </a:t>
            </a:r>
            <a:r>
              <a:rPr lang="en-US" dirty="0" err="1"/>
              <a:t>humanos</a:t>
            </a:r>
            <a:r>
              <a:rPr lang="en-US" dirty="0"/>
              <a:t> con un </a:t>
            </a:r>
            <a:r>
              <a:rPr lang="en-US" dirty="0" err="1"/>
              <a:t>enfoque</a:t>
            </a:r>
            <a:r>
              <a:rPr lang="en-US" dirty="0"/>
              <a:t> de </a:t>
            </a:r>
            <a:r>
              <a:rPr lang="en-US" dirty="0" err="1"/>
              <a:t>género</a:t>
            </a:r>
            <a:r>
              <a:rPr lang="en-US" dirty="0"/>
              <a:t> y </a:t>
            </a:r>
            <a:r>
              <a:rPr lang="en-US" dirty="0" err="1"/>
              <a:t>promoviendo</a:t>
            </a:r>
            <a:r>
              <a:rPr lang="en-US" dirty="0"/>
              <a:t> </a:t>
            </a:r>
            <a:r>
              <a:rPr lang="en-US" dirty="0" err="1"/>
              <a:t>una</a:t>
            </a:r>
            <a:r>
              <a:rPr lang="en-US" dirty="0"/>
              <a:t> </a:t>
            </a:r>
            <a:r>
              <a:rPr lang="en-US" dirty="0" err="1"/>
              <a:t>migración</a:t>
            </a:r>
            <a:r>
              <a:rPr lang="en-US" dirty="0"/>
              <a:t> </a:t>
            </a:r>
            <a:r>
              <a:rPr lang="en-US" dirty="0" err="1"/>
              <a:t>ordenada</a:t>
            </a:r>
            <a:r>
              <a:rPr lang="en-US" dirty="0"/>
              <a:t>, </a:t>
            </a:r>
            <a:r>
              <a:rPr lang="en-US" dirty="0" err="1"/>
              <a:t>segura</a:t>
            </a:r>
            <a:r>
              <a:rPr lang="en-US" dirty="0"/>
              <a:t> y regular. </a:t>
            </a:r>
          </a:p>
          <a:p>
            <a:pPr>
              <a:lnSpc>
                <a:spcPct val="100000"/>
              </a:lnSpc>
              <a:spcBef>
                <a:spcPts val="0"/>
              </a:spcBef>
            </a:pPr>
            <a:endParaRPr lang="en-US" dirty="0"/>
          </a:p>
          <a:p>
            <a:pPr>
              <a:lnSpc>
                <a:spcPct val="100000"/>
              </a:lnSpc>
              <a:spcBef>
                <a:spcPts val="0"/>
              </a:spcBef>
            </a:pPr>
            <a:endParaRPr lang="en-US" dirty="0"/>
          </a:p>
          <a:p>
            <a:pPr>
              <a:lnSpc>
                <a:spcPct val="100000"/>
              </a:lnSpc>
              <a:spcBef>
                <a:spcPts val="0"/>
              </a:spcBef>
            </a:pPr>
            <a:endParaRPr lang="en-US" dirty="0"/>
          </a:p>
          <a:p>
            <a:pPr>
              <a:lnSpc>
                <a:spcPct val="100000"/>
              </a:lnSpc>
              <a:spcBef>
                <a:spcPts val="0"/>
              </a:spcBef>
            </a:pPr>
            <a:endParaRPr lang="en-US" dirty="0"/>
          </a:p>
          <a:p>
            <a:pPr>
              <a:lnSpc>
                <a:spcPct val="100000"/>
              </a:lnSpc>
              <a:spcBef>
                <a:spcPts val="0"/>
              </a:spcBef>
            </a:pPr>
            <a:endParaRPr lang="en-US" dirty="0"/>
          </a:p>
          <a:p>
            <a:pPr algn="ctr">
              <a:lnSpc>
                <a:spcPct val="100000"/>
              </a:lnSpc>
              <a:spcBef>
                <a:spcPts val="0"/>
              </a:spcBef>
            </a:pPr>
            <a:endParaRPr lang="en-US" dirty="0"/>
          </a:p>
          <a:p>
            <a:pPr algn="ctr">
              <a:lnSpc>
                <a:spcPct val="100000"/>
              </a:lnSpc>
              <a:spcBef>
                <a:spcPts val="0"/>
              </a:spcBef>
            </a:pPr>
            <a:r>
              <a:rPr lang="en-US" dirty="0" err="1"/>
              <a:t>Elaborar</a:t>
            </a:r>
            <a:r>
              <a:rPr lang="en-US" dirty="0"/>
              <a:t> </a:t>
            </a:r>
            <a:r>
              <a:rPr lang="en-US" sz="2400" b="1" dirty="0">
                <a:solidFill>
                  <a:schemeClr val="accent6">
                    <a:lumMod val="75000"/>
                  </a:schemeClr>
                </a:solidFill>
              </a:rPr>
              <a:t>planes de </a:t>
            </a:r>
            <a:r>
              <a:rPr lang="en-US" sz="2400" b="1" dirty="0" err="1">
                <a:solidFill>
                  <a:schemeClr val="accent6">
                    <a:lumMod val="75000"/>
                  </a:schemeClr>
                </a:solidFill>
              </a:rPr>
              <a:t>movilidad</a:t>
            </a:r>
            <a:r>
              <a:rPr lang="en-US" sz="2400" b="1" dirty="0">
                <a:solidFill>
                  <a:schemeClr val="accent6">
                    <a:lumMod val="75000"/>
                  </a:schemeClr>
                </a:solidFill>
              </a:rPr>
              <a:t> </a:t>
            </a:r>
            <a:r>
              <a:rPr lang="en-US" sz="2400" b="1" dirty="0" err="1">
                <a:solidFill>
                  <a:schemeClr val="accent6">
                    <a:lumMod val="75000"/>
                  </a:schemeClr>
                </a:solidFill>
              </a:rPr>
              <a:t>laboral</a:t>
            </a:r>
            <a:r>
              <a:rPr lang="en-US" sz="2400" b="1" dirty="0">
                <a:solidFill>
                  <a:schemeClr val="accent6">
                    <a:lumMod val="75000"/>
                  </a:schemeClr>
                </a:solidFill>
              </a:rPr>
              <a:t> flexibles</a:t>
            </a:r>
            <a:r>
              <a:rPr lang="en-US" dirty="0"/>
              <a:t>, </a:t>
            </a:r>
            <a:r>
              <a:rPr lang="en-US" dirty="0" err="1"/>
              <a:t>basados</a:t>
            </a:r>
            <a:r>
              <a:rPr lang="en-US" dirty="0"/>
              <a:t> </a:t>
            </a:r>
            <a:r>
              <a:rPr lang="en-US" dirty="0" err="1"/>
              <a:t>en</a:t>
            </a:r>
            <a:r>
              <a:rPr lang="en-US" dirty="0"/>
              <a:t> </a:t>
            </a:r>
            <a:r>
              <a:rPr lang="en-US" dirty="0" err="1"/>
              <a:t>los</a:t>
            </a:r>
            <a:r>
              <a:rPr lang="en-US" dirty="0"/>
              <a:t> derechos y con </a:t>
            </a:r>
            <a:r>
              <a:rPr lang="en-US" dirty="0" err="1"/>
              <a:t>perspectiva</a:t>
            </a:r>
            <a:r>
              <a:rPr lang="en-US" dirty="0"/>
              <a:t> de </a:t>
            </a:r>
            <a:r>
              <a:rPr lang="en-US" dirty="0" err="1"/>
              <a:t>género</a:t>
            </a:r>
            <a:r>
              <a:rPr lang="en-US" dirty="0"/>
              <a:t> para </a:t>
            </a:r>
            <a:r>
              <a:rPr lang="en-US" dirty="0" err="1"/>
              <a:t>los</a:t>
            </a:r>
            <a:r>
              <a:rPr lang="en-US" dirty="0"/>
              <a:t> </a:t>
            </a:r>
            <a:r>
              <a:rPr lang="en-US" dirty="0" err="1"/>
              <a:t>migrantes</a:t>
            </a:r>
            <a:r>
              <a:rPr lang="en-US" dirty="0"/>
              <a:t>, </a:t>
            </a:r>
            <a:r>
              <a:rPr lang="en-US" dirty="0" err="1"/>
              <a:t>en</a:t>
            </a:r>
            <a:r>
              <a:rPr lang="en-US" dirty="0"/>
              <a:t> </a:t>
            </a:r>
            <a:r>
              <a:rPr lang="en-US" dirty="0" err="1"/>
              <a:t>función</a:t>
            </a:r>
            <a:r>
              <a:rPr lang="en-US" dirty="0"/>
              <a:t> de las </a:t>
            </a:r>
            <a:r>
              <a:rPr lang="en-US" dirty="0" err="1"/>
              <a:t>necesidades</a:t>
            </a:r>
            <a:r>
              <a:rPr lang="en-US" dirty="0"/>
              <a:t> del </a:t>
            </a:r>
            <a:r>
              <a:rPr lang="en-US" dirty="0" err="1"/>
              <a:t>mercado</a:t>
            </a:r>
            <a:r>
              <a:rPr lang="en-US" dirty="0"/>
              <a:t> de </a:t>
            </a:r>
            <a:r>
              <a:rPr lang="en-US" dirty="0" err="1"/>
              <a:t>trabajo</a:t>
            </a:r>
            <a:r>
              <a:rPr lang="en-US" dirty="0"/>
              <a:t>.</a:t>
            </a:r>
          </a:p>
        </p:txBody>
      </p:sp>
      <p:sp>
        <p:nvSpPr>
          <p:cNvPr id="14" name="Down Arrow Callout 13"/>
          <p:cNvSpPr/>
          <p:nvPr/>
        </p:nvSpPr>
        <p:spPr>
          <a:xfrm>
            <a:off x="2217868" y="3589241"/>
            <a:ext cx="7756263" cy="1555906"/>
          </a:xfrm>
          <a:prstGeom prst="downArrowCallout">
            <a:avLst/>
          </a:prstGeom>
          <a:solidFill>
            <a:schemeClr val="accent4">
              <a:hueOff val="-13846154"/>
              <a:satOff val="-41935"/>
              <a:lumOff val="6078"/>
            </a:schemeClr>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endParaRPr lang="en-US" sz="2000" b="1">
              <a:solidFill>
                <a:schemeClr val="accent6">
                  <a:lumMod val="75000"/>
                </a:schemeClr>
              </a:solidFill>
            </a:endParaRPr>
          </a:p>
          <a:p>
            <a:pPr algn="ctr"/>
            <a:r>
              <a:rPr lang="en-US" sz="2000" b="1" dirty="0" err="1">
                <a:solidFill>
                  <a:schemeClr val="accent6">
                    <a:lumMod val="75000"/>
                  </a:schemeClr>
                </a:solidFill>
              </a:rPr>
              <a:t>Revisar</a:t>
            </a:r>
            <a:r>
              <a:rPr lang="en-US" sz="2000" b="1" dirty="0">
                <a:solidFill>
                  <a:schemeClr val="accent6">
                    <a:lumMod val="75000"/>
                  </a:schemeClr>
                </a:solidFill>
              </a:rPr>
              <a:t> </a:t>
            </a:r>
            <a:r>
              <a:rPr lang="en-US" sz="2000" b="1" dirty="0" err="1">
                <a:solidFill>
                  <a:schemeClr val="accent6">
                    <a:lumMod val="75000"/>
                  </a:schemeClr>
                </a:solidFill>
              </a:rPr>
              <a:t>vías</a:t>
            </a:r>
            <a:r>
              <a:rPr lang="en-US" sz="2000" b="1" dirty="0">
                <a:solidFill>
                  <a:schemeClr val="accent6">
                    <a:lumMod val="75000"/>
                  </a:schemeClr>
                </a:solidFill>
              </a:rPr>
              <a:t> de </a:t>
            </a:r>
            <a:r>
              <a:rPr lang="en-US" sz="2000" b="1" dirty="0" err="1">
                <a:solidFill>
                  <a:schemeClr val="accent6">
                    <a:lumMod val="75000"/>
                  </a:schemeClr>
                </a:solidFill>
              </a:rPr>
              <a:t>regularización</a:t>
            </a:r>
            <a:r>
              <a:rPr lang="en-US" sz="2000" b="1" dirty="0">
                <a:solidFill>
                  <a:schemeClr val="accent6">
                    <a:lumMod val="75000"/>
                  </a:schemeClr>
                </a:solidFill>
              </a:rPr>
              <a:t> </a:t>
            </a:r>
            <a:r>
              <a:rPr lang="en-US" sz="2000" dirty="0"/>
              <a:t>+ </a:t>
            </a:r>
            <a:r>
              <a:rPr lang="en-US" sz="2000" b="1" dirty="0" err="1">
                <a:solidFill>
                  <a:schemeClr val="accent6">
                    <a:lumMod val="75000"/>
                  </a:schemeClr>
                </a:solidFill>
              </a:rPr>
              <a:t>facilitar</a:t>
            </a:r>
            <a:r>
              <a:rPr lang="en-US" sz="2000" b="1" dirty="0">
                <a:solidFill>
                  <a:schemeClr val="accent6">
                    <a:lumMod val="75000"/>
                  </a:schemeClr>
                </a:solidFill>
              </a:rPr>
              <a:t> </a:t>
            </a:r>
            <a:r>
              <a:rPr lang="en-US" sz="2000" b="1" dirty="0" err="1">
                <a:solidFill>
                  <a:schemeClr val="accent6">
                    <a:lumMod val="75000"/>
                  </a:schemeClr>
                </a:solidFill>
              </a:rPr>
              <a:t>movilidad</a:t>
            </a:r>
            <a:r>
              <a:rPr lang="en-US" sz="2000" b="1" dirty="0">
                <a:solidFill>
                  <a:schemeClr val="accent6">
                    <a:lumMod val="75000"/>
                  </a:schemeClr>
                </a:solidFill>
              </a:rPr>
              <a:t> </a:t>
            </a:r>
            <a:r>
              <a:rPr lang="en-US" sz="2000" b="1" dirty="0" err="1">
                <a:solidFill>
                  <a:schemeClr val="accent6">
                    <a:lumMod val="75000"/>
                  </a:schemeClr>
                </a:solidFill>
              </a:rPr>
              <a:t>laboral</a:t>
            </a:r>
            <a:r>
              <a:rPr lang="en-US" sz="2000" b="1" dirty="0">
                <a:solidFill>
                  <a:schemeClr val="accent6">
                    <a:lumMod val="75000"/>
                  </a:schemeClr>
                </a:solidFill>
              </a:rPr>
              <a:t> </a:t>
            </a:r>
          </a:p>
          <a:p>
            <a:pPr algn="ctr"/>
            <a:endParaRPr lang="en-US" sz="2000" dirty="0"/>
          </a:p>
        </p:txBody>
      </p:sp>
    </p:spTree>
    <p:extLst>
      <p:ext uri="{BB962C8B-B14F-4D97-AF65-F5344CB8AC3E}">
        <p14:creationId xmlns:p14="http://schemas.microsoft.com/office/powerpoint/2010/main" val="158085514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6684" y="1771835"/>
            <a:ext cx="10515600" cy="4351200"/>
          </a:xfrm>
        </p:spPr>
        <p:txBody>
          <a:bodyPr>
            <a:normAutofit fontScale="85000" lnSpcReduction="20000"/>
          </a:bodyPr>
          <a:lstStyle/>
          <a:p>
            <a:pPr indent="-457200" algn="just">
              <a:lnSpc>
                <a:spcPct val="100000"/>
              </a:lnSpc>
              <a:spcBef>
                <a:spcPts val="0"/>
              </a:spcBef>
            </a:pPr>
            <a:endParaRPr lang="en-US" dirty="0"/>
          </a:p>
          <a:p>
            <a:pPr indent="-457200" algn="just">
              <a:lnSpc>
                <a:spcPct val="100000"/>
              </a:lnSpc>
              <a:spcBef>
                <a:spcPts val="0"/>
              </a:spcBef>
            </a:pPr>
            <a:r>
              <a:rPr lang="en-US" dirty="0" err="1"/>
              <a:t>Desarrollar</a:t>
            </a:r>
            <a:r>
              <a:rPr lang="en-US" dirty="0"/>
              <a:t> o </a:t>
            </a:r>
            <a:r>
              <a:rPr lang="en-US" dirty="0" err="1"/>
              <a:t>mejorar</a:t>
            </a:r>
            <a:r>
              <a:rPr lang="en-US" dirty="0"/>
              <a:t> </a:t>
            </a:r>
            <a:r>
              <a:rPr lang="en-US" dirty="0" err="1"/>
              <a:t>los</a:t>
            </a:r>
            <a:r>
              <a:rPr lang="en-US" dirty="0"/>
              <a:t> </a:t>
            </a:r>
            <a:r>
              <a:rPr lang="en-US" dirty="0" err="1"/>
              <a:t>sistemas</a:t>
            </a:r>
            <a:r>
              <a:rPr lang="en-US" dirty="0"/>
              <a:t> de </a:t>
            </a:r>
            <a:r>
              <a:rPr lang="en-US" dirty="0" err="1"/>
              <a:t>información</a:t>
            </a:r>
            <a:r>
              <a:rPr lang="en-US" dirty="0"/>
              <a:t> del </a:t>
            </a:r>
            <a:r>
              <a:rPr lang="en-US" dirty="0" err="1"/>
              <a:t>mercado</a:t>
            </a:r>
            <a:r>
              <a:rPr lang="en-US" dirty="0"/>
              <a:t> </a:t>
            </a:r>
            <a:r>
              <a:rPr lang="en-US" dirty="0" err="1"/>
              <a:t>laboral</a:t>
            </a:r>
            <a:r>
              <a:rPr lang="en-US" dirty="0"/>
              <a:t> </a:t>
            </a:r>
            <a:r>
              <a:rPr lang="en-US" dirty="0" err="1"/>
              <a:t>en</a:t>
            </a:r>
            <a:r>
              <a:rPr lang="en-US" dirty="0"/>
              <a:t> México y </a:t>
            </a:r>
            <a:r>
              <a:rPr lang="en-US" dirty="0" err="1"/>
              <a:t>en</a:t>
            </a:r>
            <a:r>
              <a:rPr lang="en-US" dirty="0"/>
              <a:t> </a:t>
            </a:r>
            <a:r>
              <a:rPr lang="en-US" dirty="0" err="1"/>
              <a:t>los</a:t>
            </a:r>
            <a:r>
              <a:rPr lang="en-US" dirty="0"/>
              <a:t> </a:t>
            </a:r>
            <a:r>
              <a:rPr lang="en-US" dirty="0" err="1"/>
              <a:t>países</a:t>
            </a:r>
            <a:r>
              <a:rPr lang="en-US" dirty="0"/>
              <a:t> del NCA para </a:t>
            </a:r>
            <a:r>
              <a:rPr lang="en-US" dirty="0" err="1"/>
              <a:t>determinar</a:t>
            </a:r>
            <a:r>
              <a:rPr lang="en-US" dirty="0"/>
              <a:t> </a:t>
            </a:r>
            <a:r>
              <a:rPr lang="en-US" dirty="0" err="1"/>
              <a:t>cuáles</a:t>
            </a:r>
            <a:r>
              <a:rPr lang="en-US" dirty="0"/>
              <a:t> son las </a:t>
            </a:r>
            <a:r>
              <a:rPr lang="en-US" dirty="0" err="1"/>
              <a:t>prioridades</a:t>
            </a:r>
            <a:r>
              <a:rPr lang="en-US" dirty="0"/>
              <a:t>, </a:t>
            </a:r>
            <a:r>
              <a:rPr lang="en-US" dirty="0" err="1"/>
              <a:t>los</a:t>
            </a:r>
            <a:r>
              <a:rPr lang="en-US" dirty="0"/>
              <a:t> </a:t>
            </a:r>
            <a:r>
              <a:rPr lang="en-US" dirty="0" err="1"/>
              <a:t>vacíos</a:t>
            </a:r>
            <a:r>
              <a:rPr lang="en-US" dirty="0"/>
              <a:t> y las </a:t>
            </a:r>
            <a:r>
              <a:rPr lang="en-US" dirty="0" err="1"/>
              <a:t>necesidades</a:t>
            </a:r>
            <a:r>
              <a:rPr lang="en-US" dirty="0"/>
              <a:t>; </a:t>
            </a:r>
          </a:p>
          <a:p>
            <a:pPr indent="-457200" algn="just">
              <a:lnSpc>
                <a:spcPct val="100000"/>
              </a:lnSpc>
              <a:spcBef>
                <a:spcPts val="0"/>
              </a:spcBef>
            </a:pPr>
            <a:endParaRPr lang="en-US" dirty="0"/>
          </a:p>
          <a:p>
            <a:pPr indent="-457200" algn="just">
              <a:lnSpc>
                <a:spcPct val="100000"/>
              </a:lnSpc>
              <a:spcBef>
                <a:spcPts val="0"/>
              </a:spcBef>
            </a:pPr>
            <a:r>
              <a:rPr lang="en-US" dirty="0" err="1"/>
              <a:t>Apoyar</a:t>
            </a:r>
            <a:r>
              <a:rPr lang="en-US" dirty="0"/>
              <a:t> el </a:t>
            </a:r>
            <a:r>
              <a:rPr lang="en-US" dirty="0" err="1"/>
              <a:t>desarrollo</a:t>
            </a:r>
            <a:r>
              <a:rPr lang="en-US" dirty="0"/>
              <a:t> de </a:t>
            </a:r>
            <a:r>
              <a:rPr lang="en-US" dirty="0" err="1"/>
              <a:t>políticas</a:t>
            </a:r>
            <a:r>
              <a:rPr lang="en-US" dirty="0"/>
              <a:t> </a:t>
            </a:r>
            <a:r>
              <a:rPr lang="en-US" dirty="0" err="1"/>
              <a:t>migratorias</a:t>
            </a:r>
            <a:r>
              <a:rPr lang="en-US" dirty="0"/>
              <a:t> </a:t>
            </a:r>
            <a:r>
              <a:rPr lang="en-US" dirty="0" err="1"/>
              <a:t>laborales</a:t>
            </a:r>
            <a:r>
              <a:rPr lang="en-US" dirty="0"/>
              <a:t> a fin de responder de </a:t>
            </a:r>
            <a:r>
              <a:rPr lang="en-US" dirty="0" err="1"/>
              <a:t>manera</a:t>
            </a:r>
            <a:r>
              <a:rPr lang="en-US" dirty="0"/>
              <a:t> </a:t>
            </a:r>
            <a:r>
              <a:rPr lang="en-US" dirty="0" err="1"/>
              <a:t>puntual</a:t>
            </a:r>
            <a:r>
              <a:rPr lang="en-US" dirty="0"/>
              <a:t> a las </a:t>
            </a:r>
            <a:r>
              <a:rPr lang="en-US" dirty="0" err="1"/>
              <a:t>necesidades</a:t>
            </a:r>
            <a:r>
              <a:rPr lang="en-US" dirty="0"/>
              <a:t> del </a:t>
            </a:r>
            <a:r>
              <a:rPr lang="en-US" dirty="0" err="1"/>
              <a:t>mercado</a:t>
            </a:r>
            <a:r>
              <a:rPr lang="en-US" dirty="0"/>
              <a:t> </a:t>
            </a:r>
            <a:r>
              <a:rPr lang="en-US" dirty="0" err="1"/>
              <a:t>laboral</a:t>
            </a:r>
            <a:r>
              <a:rPr lang="en-US" dirty="0"/>
              <a:t> </a:t>
            </a:r>
            <a:r>
              <a:rPr lang="en-US" dirty="0" err="1"/>
              <a:t>determinadas</a:t>
            </a:r>
            <a:r>
              <a:rPr lang="en-US" dirty="0"/>
              <a:t> </a:t>
            </a:r>
            <a:r>
              <a:rPr lang="en-US" dirty="0" err="1"/>
              <a:t>por</a:t>
            </a:r>
            <a:r>
              <a:rPr lang="en-US" dirty="0"/>
              <a:t> el </a:t>
            </a:r>
            <a:r>
              <a:rPr lang="en-US" dirty="0" err="1"/>
              <a:t>sistema</a:t>
            </a:r>
            <a:r>
              <a:rPr lang="en-US" dirty="0"/>
              <a:t> de </a:t>
            </a:r>
            <a:r>
              <a:rPr lang="en-US" dirty="0" err="1"/>
              <a:t>información</a:t>
            </a:r>
            <a:r>
              <a:rPr lang="en-US" dirty="0"/>
              <a:t> del </a:t>
            </a:r>
            <a:r>
              <a:rPr lang="en-US" dirty="0" err="1"/>
              <a:t>mercado</a:t>
            </a:r>
            <a:r>
              <a:rPr lang="en-US" dirty="0"/>
              <a:t> </a:t>
            </a:r>
            <a:r>
              <a:rPr lang="en-US" dirty="0" err="1"/>
              <a:t>laboral</a:t>
            </a:r>
            <a:r>
              <a:rPr lang="en-US" dirty="0"/>
              <a:t>; </a:t>
            </a:r>
          </a:p>
          <a:p>
            <a:pPr indent="-457200" algn="just">
              <a:lnSpc>
                <a:spcPct val="100000"/>
              </a:lnSpc>
              <a:spcBef>
                <a:spcPts val="0"/>
              </a:spcBef>
            </a:pPr>
            <a:endParaRPr lang="en-US" dirty="0"/>
          </a:p>
          <a:p>
            <a:pPr indent="-457200" algn="just">
              <a:lnSpc>
                <a:spcPct val="100000"/>
              </a:lnSpc>
              <a:spcBef>
                <a:spcPts val="0"/>
              </a:spcBef>
            </a:pPr>
            <a:r>
              <a:rPr lang="en-US" dirty="0" err="1"/>
              <a:t>Potenciar</a:t>
            </a:r>
            <a:r>
              <a:rPr lang="en-US" dirty="0"/>
              <a:t> y </a:t>
            </a:r>
            <a:r>
              <a:rPr lang="en-US" dirty="0" err="1"/>
              <a:t>ampliar</a:t>
            </a:r>
            <a:r>
              <a:rPr lang="en-US" dirty="0"/>
              <a:t> </a:t>
            </a:r>
            <a:r>
              <a:rPr lang="en-US" dirty="0" err="1"/>
              <a:t>los</a:t>
            </a:r>
            <a:r>
              <a:rPr lang="en-US" dirty="0"/>
              <a:t> </a:t>
            </a:r>
            <a:r>
              <a:rPr lang="en-US" dirty="0" err="1"/>
              <a:t>programas</a:t>
            </a:r>
            <a:r>
              <a:rPr lang="en-US" dirty="0"/>
              <a:t> de </a:t>
            </a:r>
            <a:r>
              <a:rPr lang="en-US" dirty="0" err="1"/>
              <a:t>migración</a:t>
            </a:r>
            <a:r>
              <a:rPr lang="en-US" dirty="0"/>
              <a:t> temporal </a:t>
            </a:r>
            <a:r>
              <a:rPr lang="en-US" dirty="0" err="1"/>
              <a:t>desde</a:t>
            </a:r>
            <a:r>
              <a:rPr lang="en-US" dirty="0"/>
              <a:t> </a:t>
            </a:r>
            <a:r>
              <a:rPr lang="en-US" dirty="0" err="1"/>
              <a:t>una</a:t>
            </a:r>
            <a:r>
              <a:rPr lang="en-US" dirty="0"/>
              <a:t> </a:t>
            </a:r>
            <a:r>
              <a:rPr lang="en-US" dirty="0" err="1"/>
              <a:t>perspectiva</a:t>
            </a:r>
            <a:r>
              <a:rPr lang="en-US" dirty="0"/>
              <a:t> de </a:t>
            </a:r>
            <a:r>
              <a:rPr lang="en-US" dirty="0" err="1"/>
              <a:t>movilidad</a:t>
            </a:r>
            <a:r>
              <a:rPr lang="en-US" dirty="0"/>
              <a:t> </a:t>
            </a:r>
            <a:r>
              <a:rPr lang="en-US" dirty="0" err="1"/>
              <a:t>laboral</a:t>
            </a:r>
            <a:r>
              <a:rPr lang="en-US" dirty="0"/>
              <a:t> regional, y </a:t>
            </a:r>
            <a:r>
              <a:rPr lang="en-US" dirty="0" err="1"/>
              <a:t>ampliar</a:t>
            </a:r>
            <a:r>
              <a:rPr lang="en-US" dirty="0"/>
              <a:t> la </a:t>
            </a:r>
            <a:r>
              <a:rPr lang="en-US" dirty="0" err="1"/>
              <a:t>escala</a:t>
            </a:r>
            <a:r>
              <a:rPr lang="en-US" dirty="0"/>
              <a:t> de </a:t>
            </a:r>
            <a:r>
              <a:rPr lang="en-US" dirty="0" err="1"/>
              <a:t>los</a:t>
            </a:r>
            <a:r>
              <a:rPr lang="en-US" dirty="0"/>
              <a:t> </a:t>
            </a:r>
            <a:r>
              <a:rPr lang="en-US" dirty="0" err="1"/>
              <a:t>sistemas</a:t>
            </a:r>
            <a:r>
              <a:rPr lang="en-US" dirty="0"/>
              <a:t> de </a:t>
            </a:r>
            <a:r>
              <a:rPr lang="en-US" dirty="0" err="1"/>
              <a:t>información</a:t>
            </a:r>
            <a:r>
              <a:rPr lang="en-US" dirty="0"/>
              <a:t> </a:t>
            </a:r>
            <a:r>
              <a:rPr lang="en-US" dirty="0" err="1"/>
              <a:t>migratoria</a:t>
            </a:r>
            <a:r>
              <a:rPr lang="en-US" dirty="0"/>
              <a:t>, </a:t>
            </a:r>
            <a:r>
              <a:rPr lang="en-US" dirty="0" err="1"/>
              <a:t>canalización</a:t>
            </a:r>
            <a:r>
              <a:rPr lang="en-US" dirty="0"/>
              <a:t> </a:t>
            </a:r>
            <a:r>
              <a:rPr lang="en-US" dirty="0" err="1"/>
              <a:t>laboral</a:t>
            </a:r>
            <a:r>
              <a:rPr lang="en-US" dirty="0"/>
              <a:t> y </a:t>
            </a:r>
            <a:r>
              <a:rPr lang="en-US" dirty="0" err="1"/>
              <a:t>regularización</a:t>
            </a:r>
            <a:r>
              <a:rPr lang="en-US" dirty="0"/>
              <a:t> de personas </a:t>
            </a:r>
            <a:r>
              <a:rPr lang="en-US" dirty="0" err="1"/>
              <a:t>migrantes</a:t>
            </a:r>
            <a:r>
              <a:rPr lang="en-US" dirty="0"/>
              <a:t> </a:t>
            </a:r>
            <a:r>
              <a:rPr lang="en-US" dirty="0" err="1"/>
              <a:t>por</a:t>
            </a:r>
            <a:r>
              <a:rPr lang="en-US" dirty="0"/>
              <a:t> </a:t>
            </a:r>
            <a:r>
              <a:rPr lang="en-US" dirty="0" err="1"/>
              <a:t>medio</a:t>
            </a:r>
            <a:r>
              <a:rPr lang="en-US" dirty="0"/>
              <a:t> de </a:t>
            </a:r>
            <a:r>
              <a:rPr lang="en-US" dirty="0" err="1"/>
              <a:t>ofertas</a:t>
            </a:r>
            <a:r>
              <a:rPr lang="en-US" dirty="0"/>
              <a:t> de </a:t>
            </a:r>
            <a:r>
              <a:rPr lang="en-US" dirty="0" err="1"/>
              <a:t>trabajo</a:t>
            </a:r>
            <a:r>
              <a:rPr lang="en-US" dirty="0"/>
              <a:t> y </a:t>
            </a:r>
            <a:r>
              <a:rPr lang="en-US" dirty="0" err="1"/>
              <a:t>desde</a:t>
            </a:r>
            <a:r>
              <a:rPr lang="en-US" dirty="0"/>
              <a:t> </a:t>
            </a:r>
            <a:r>
              <a:rPr lang="en-US" dirty="0" err="1"/>
              <a:t>una</a:t>
            </a:r>
            <a:r>
              <a:rPr lang="en-US" dirty="0"/>
              <a:t> </a:t>
            </a:r>
            <a:r>
              <a:rPr lang="en-US" dirty="0" err="1"/>
              <a:t>lógica</a:t>
            </a:r>
            <a:r>
              <a:rPr lang="en-US" dirty="0"/>
              <a:t> de </a:t>
            </a:r>
            <a:r>
              <a:rPr lang="en-US" dirty="0" err="1"/>
              <a:t>inclusión</a:t>
            </a:r>
            <a:r>
              <a:rPr lang="en-US" dirty="0"/>
              <a:t> social. </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p>
        </p:txBody>
      </p:sp>
      <p:sp>
        <p:nvSpPr>
          <p:cNvPr id="4" name="Title 1">
            <a:extLst>
              <a:ext uri="{FF2B5EF4-FFF2-40B4-BE49-F238E27FC236}">
                <a16:creationId xmlns:a16="http://schemas.microsoft.com/office/drawing/2014/main" id="{EC504FE3-7F92-4FE3-8281-96CFB026E64D}"/>
              </a:ext>
            </a:extLst>
          </p:cNvPr>
          <p:cNvSpPr>
            <a:spLocks noGrp="1"/>
          </p:cNvSpPr>
          <p:nvPr>
            <p:ph type="title"/>
          </p:nvPr>
        </p:nvSpPr>
        <p:spPr>
          <a:xfrm>
            <a:off x="838200" y="365125"/>
            <a:ext cx="10515600" cy="1325700"/>
          </a:xfrm>
        </p:spPr>
        <p:txBody>
          <a:bodyPr>
            <a:normAutofit/>
          </a:bodyPr>
          <a:lstStyle/>
          <a:p>
            <a:r>
              <a:rPr lang="en-US" sz="5300" dirty="0"/>
              <a:t>Plan de Desarrollo Integral </a:t>
            </a:r>
            <a:br>
              <a:rPr lang="en-US" dirty="0"/>
            </a:br>
            <a:r>
              <a:rPr lang="en-US" sz="3600" dirty="0" err="1"/>
              <a:t>Recomendación</a:t>
            </a:r>
            <a:r>
              <a:rPr lang="en-US" sz="3600" dirty="0"/>
              <a:t> 26</a:t>
            </a:r>
          </a:p>
        </p:txBody>
      </p:sp>
    </p:spTree>
    <p:extLst>
      <p:ext uri="{BB962C8B-B14F-4D97-AF65-F5344CB8AC3E}">
        <p14:creationId xmlns:p14="http://schemas.microsoft.com/office/powerpoint/2010/main" val="15307826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761A49-D3BF-4C4F-AF0B-23E48713BB58}"/>
              </a:ext>
            </a:extLst>
          </p:cNvPr>
          <p:cNvSpPr>
            <a:spLocks noGrp="1"/>
          </p:cNvSpPr>
          <p:nvPr>
            <p:ph type="body" idx="1"/>
          </p:nvPr>
        </p:nvSpPr>
        <p:spPr>
          <a:xfrm>
            <a:off x="193639" y="1567716"/>
            <a:ext cx="3610135" cy="3643694"/>
          </a:xfrm>
        </p:spPr>
        <p:txBody>
          <a:bodyPr>
            <a:noAutofit/>
          </a:bodyPr>
          <a:lstStyle/>
          <a:p>
            <a:pPr marL="342900" indent="-342900" algn="just">
              <a:lnSpc>
                <a:spcPct val="100000"/>
              </a:lnSpc>
              <a:spcBef>
                <a:spcPts val="0"/>
              </a:spcBef>
              <a:buClrTx/>
              <a:buSzTx/>
              <a:buAutoNum type="arabicPeriod"/>
            </a:pPr>
            <a:r>
              <a:rPr lang="en-US" sz="1600" dirty="0"/>
              <a:t>Mayor </a:t>
            </a:r>
            <a:r>
              <a:rPr lang="en-US" sz="1600" dirty="0" err="1"/>
              <a:t>difusión</a:t>
            </a:r>
            <a:r>
              <a:rPr lang="en-US" sz="1600" dirty="0"/>
              <a:t> </a:t>
            </a:r>
            <a:r>
              <a:rPr lang="en-US" sz="1600" dirty="0" err="1"/>
              <a:t>en</a:t>
            </a:r>
            <a:r>
              <a:rPr lang="en-US" sz="1600" dirty="0"/>
              <a:t> </a:t>
            </a:r>
            <a:r>
              <a:rPr lang="en-US" sz="1600" dirty="0" err="1"/>
              <a:t>los</a:t>
            </a:r>
            <a:r>
              <a:rPr lang="en-US" sz="1600" dirty="0"/>
              <a:t> </a:t>
            </a:r>
            <a:r>
              <a:rPr lang="en-US" sz="1600" dirty="0" err="1"/>
              <a:t>países</a:t>
            </a:r>
            <a:r>
              <a:rPr lang="en-US" sz="1600" dirty="0"/>
              <a:t> de </a:t>
            </a:r>
            <a:r>
              <a:rPr lang="en-US" sz="1600" dirty="0" err="1"/>
              <a:t>origen</a:t>
            </a:r>
            <a:r>
              <a:rPr lang="en-US" sz="1600" dirty="0"/>
              <a:t> de las </a:t>
            </a:r>
            <a:r>
              <a:rPr lang="en-US" sz="1600" dirty="0" err="1"/>
              <a:t>vías</a:t>
            </a:r>
            <a:r>
              <a:rPr lang="en-US" sz="1600" dirty="0"/>
              <a:t> </a:t>
            </a:r>
            <a:r>
              <a:rPr lang="en-US" sz="1600" dirty="0" err="1"/>
              <a:t>regulares</a:t>
            </a:r>
            <a:r>
              <a:rPr lang="en-US" sz="1600" dirty="0"/>
              <a:t> de </a:t>
            </a:r>
            <a:r>
              <a:rPr lang="en-US" sz="1600" dirty="0" err="1"/>
              <a:t>ingreso</a:t>
            </a:r>
            <a:r>
              <a:rPr lang="en-US" sz="1600" dirty="0"/>
              <a:t> y estancia </a:t>
            </a:r>
            <a:r>
              <a:rPr lang="en-US" sz="1600" dirty="0" err="1"/>
              <a:t>en</a:t>
            </a:r>
            <a:r>
              <a:rPr lang="en-US" sz="1600" dirty="0"/>
              <a:t> </a:t>
            </a:r>
            <a:r>
              <a:rPr lang="en-US" sz="1600" dirty="0" err="1"/>
              <a:t>México</a:t>
            </a:r>
            <a:r>
              <a:rPr lang="en-US" sz="1600" dirty="0"/>
              <a:t>; </a:t>
            </a:r>
          </a:p>
          <a:p>
            <a:pPr marL="342900" indent="-342900" algn="just">
              <a:lnSpc>
                <a:spcPct val="100000"/>
              </a:lnSpc>
              <a:spcBef>
                <a:spcPts val="0"/>
              </a:spcBef>
              <a:buClrTx/>
              <a:buSzTx/>
              <a:buAutoNum type="arabicPeriod"/>
            </a:pPr>
            <a:endParaRPr lang="en-US" sz="1600" dirty="0"/>
          </a:p>
          <a:p>
            <a:pPr marL="342900" indent="-342900" algn="just">
              <a:lnSpc>
                <a:spcPct val="100000"/>
              </a:lnSpc>
              <a:spcBef>
                <a:spcPts val="0"/>
              </a:spcBef>
              <a:buClrTx/>
              <a:buSzTx/>
              <a:buFont typeface="Arial"/>
              <a:buAutoNum type="arabicPeriod"/>
            </a:pPr>
            <a:r>
              <a:rPr lang="en-US" sz="1600" dirty="0" err="1"/>
              <a:t>Apoyo</a:t>
            </a:r>
            <a:r>
              <a:rPr lang="en-US" sz="1600" dirty="0"/>
              <a:t> a </a:t>
            </a:r>
            <a:r>
              <a:rPr lang="en-US" sz="1600" dirty="0" err="1"/>
              <a:t>los</a:t>
            </a:r>
            <a:r>
              <a:rPr lang="en-US" sz="1600" dirty="0"/>
              <a:t> </a:t>
            </a:r>
            <a:r>
              <a:rPr lang="en-US" sz="1600" dirty="0" err="1"/>
              <a:t>procesos</a:t>
            </a:r>
            <a:r>
              <a:rPr lang="en-US" sz="1600" dirty="0"/>
              <a:t> de </a:t>
            </a:r>
            <a:r>
              <a:rPr lang="en-US" sz="1600" dirty="0" err="1"/>
              <a:t>preadmisión</a:t>
            </a:r>
            <a:r>
              <a:rPr lang="en-US" sz="1600" dirty="0"/>
              <a:t> y de </a:t>
            </a:r>
            <a:r>
              <a:rPr lang="en-US" sz="1600" dirty="0" err="1"/>
              <a:t>gestión</a:t>
            </a:r>
            <a:r>
              <a:rPr lang="en-US" sz="1600" dirty="0"/>
              <a:t> de visas </a:t>
            </a:r>
            <a:r>
              <a:rPr lang="en-US" sz="1600" dirty="0" err="1"/>
              <a:t>mediante</a:t>
            </a:r>
            <a:r>
              <a:rPr lang="en-US" sz="1600" dirty="0"/>
              <a:t> el </a:t>
            </a:r>
            <a:r>
              <a:rPr lang="en-US" sz="1600" dirty="0" err="1"/>
              <a:t>procesamiento</a:t>
            </a:r>
            <a:r>
              <a:rPr lang="en-US" sz="1600" dirty="0"/>
              <a:t> </a:t>
            </a:r>
            <a:r>
              <a:rPr lang="en-US" sz="1600" dirty="0" err="1"/>
              <a:t>en</a:t>
            </a:r>
            <a:r>
              <a:rPr lang="en-US" sz="1600" dirty="0"/>
              <a:t> </a:t>
            </a:r>
            <a:r>
              <a:rPr lang="en-US" sz="1600" dirty="0" err="1"/>
              <a:t>los</a:t>
            </a:r>
            <a:r>
              <a:rPr lang="en-US" sz="1600" dirty="0"/>
              <a:t> </a:t>
            </a:r>
            <a:r>
              <a:rPr lang="en-US" sz="1600" dirty="0" err="1"/>
              <a:t>países</a:t>
            </a:r>
            <a:r>
              <a:rPr lang="en-US" sz="1600" dirty="0"/>
              <a:t> de </a:t>
            </a:r>
            <a:r>
              <a:rPr lang="en-US" sz="1600" dirty="0" err="1"/>
              <a:t>origen</a:t>
            </a:r>
            <a:r>
              <a:rPr lang="en-US" sz="1600" dirty="0"/>
              <a:t> (</a:t>
            </a:r>
            <a:r>
              <a:rPr lang="en-US" sz="1600" dirty="0" err="1"/>
              <a:t>centros</a:t>
            </a:r>
            <a:r>
              <a:rPr lang="en-US" sz="1600" dirty="0"/>
              <a:t> de </a:t>
            </a:r>
            <a:r>
              <a:rPr lang="en-US" sz="1600" dirty="0" err="1"/>
              <a:t>solicitud</a:t>
            </a:r>
            <a:r>
              <a:rPr lang="en-US" sz="1600" dirty="0"/>
              <a:t> de visas);</a:t>
            </a:r>
          </a:p>
          <a:p>
            <a:pPr marL="0" indent="0" algn="just">
              <a:lnSpc>
                <a:spcPct val="100000"/>
              </a:lnSpc>
              <a:spcBef>
                <a:spcPts val="0"/>
              </a:spcBef>
              <a:buClrTx/>
              <a:buSzTx/>
            </a:pPr>
            <a:endParaRPr lang="en-US" sz="1600" dirty="0"/>
          </a:p>
          <a:p>
            <a:pPr marL="342900" indent="-342900" algn="just">
              <a:lnSpc>
                <a:spcPct val="100000"/>
              </a:lnSpc>
              <a:spcBef>
                <a:spcPts val="0"/>
              </a:spcBef>
              <a:buClrTx/>
              <a:buSzTx/>
              <a:buFont typeface="+mj-lt"/>
              <a:buAutoNum type="arabicPeriod" startAt="3"/>
            </a:pPr>
            <a:r>
              <a:rPr lang="en-US" sz="1600" dirty="0" err="1"/>
              <a:t>Orientación</a:t>
            </a:r>
            <a:r>
              <a:rPr lang="en-US" sz="1600" dirty="0"/>
              <a:t> a </a:t>
            </a:r>
            <a:r>
              <a:rPr lang="en-US" sz="1600" dirty="0" err="1"/>
              <a:t>los</a:t>
            </a:r>
            <a:r>
              <a:rPr lang="en-US" sz="1600" dirty="0"/>
              <a:t> </a:t>
            </a:r>
            <a:r>
              <a:rPr lang="en-US" sz="1600" dirty="0" err="1"/>
              <a:t>trabajadores</a:t>
            </a:r>
            <a:r>
              <a:rPr lang="en-US" sz="1600" dirty="0"/>
              <a:t> </a:t>
            </a:r>
            <a:r>
              <a:rPr lang="en-US" sz="1600" dirty="0" err="1"/>
              <a:t>temporales</a:t>
            </a:r>
            <a:r>
              <a:rPr lang="en-US" sz="1600" dirty="0"/>
              <a:t> antes de la </a:t>
            </a:r>
            <a:r>
              <a:rPr lang="en-US" sz="1600" dirty="0" err="1"/>
              <a:t>partida</a:t>
            </a:r>
            <a:r>
              <a:rPr lang="en-US" sz="1600" dirty="0"/>
              <a:t>, </a:t>
            </a:r>
            <a:r>
              <a:rPr lang="en-US" sz="1600" dirty="0" err="1"/>
              <a:t>asi</a:t>
            </a:r>
            <a:r>
              <a:rPr lang="en-US" sz="1600" dirty="0"/>
              <a:t>́ </a:t>
            </a:r>
            <a:r>
              <a:rPr lang="en-US" sz="1600" dirty="0" err="1"/>
              <a:t>como</a:t>
            </a:r>
            <a:r>
              <a:rPr lang="en-US" sz="1600" dirty="0"/>
              <a:t> el </a:t>
            </a:r>
            <a:r>
              <a:rPr lang="en-US" sz="1600" dirty="0" err="1"/>
              <a:t>fortalecimiento</a:t>
            </a:r>
            <a:r>
              <a:rPr lang="en-US" sz="1600" dirty="0"/>
              <a:t> de </a:t>
            </a:r>
            <a:r>
              <a:rPr lang="en-US" sz="1600" dirty="0" err="1"/>
              <a:t>los</a:t>
            </a:r>
            <a:r>
              <a:rPr lang="en-US" sz="1600" dirty="0"/>
              <a:t> </a:t>
            </a:r>
            <a:r>
              <a:rPr lang="en-US" sz="1600" dirty="0" err="1"/>
              <a:t>servicios</a:t>
            </a:r>
            <a:r>
              <a:rPr lang="en-US" sz="1600" dirty="0"/>
              <a:t> de </a:t>
            </a:r>
            <a:r>
              <a:rPr lang="en-US" sz="1600" dirty="0" err="1"/>
              <a:t>información</a:t>
            </a:r>
            <a:r>
              <a:rPr lang="en-US" sz="1600" dirty="0"/>
              <a:t> y </a:t>
            </a:r>
            <a:r>
              <a:rPr lang="en-US" sz="1600" dirty="0" err="1"/>
              <a:t>asistencia</a:t>
            </a:r>
            <a:r>
              <a:rPr lang="en-US" sz="1600" dirty="0"/>
              <a:t> </a:t>
            </a:r>
            <a:r>
              <a:rPr lang="en-US" sz="1600" dirty="0" err="1"/>
              <a:t>mediante</a:t>
            </a:r>
            <a:r>
              <a:rPr lang="en-US" sz="1600" dirty="0"/>
              <a:t> </a:t>
            </a:r>
            <a:r>
              <a:rPr lang="en-US" sz="1600" dirty="0" err="1"/>
              <a:t>protocolos</a:t>
            </a:r>
            <a:r>
              <a:rPr lang="en-US" sz="1600" dirty="0"/>
              <a:t> </a:t>
            </a:r>
            <a:r>
              <a:rPr lang="en-US" sz="1600" dirty="0" err="1"/>
              <a:t>regionales</a:t>
            </a:r>
            <a:r>
              <a:rPr lang="en-US" sz="1600" dirty="0"/>
              <a:t>. </a:t>
            </a:r>
          </a:p>
          <a:p>
            <a:pPr marL="0" marR="0" lvl="0" indent="0" algn="just" defTabSz="914400" eaLnBrk="1" fontAlgn="auto" latinLnBrk="0" hangingPunct="1">
              <a:lnSpc>
                <a:spcPct val="100000"/>
              </a:lnSpc>
              <a:spcBef>
                <a:spcPts val="0"/>
              </a:spcBef>
              <a:spcAft>
                <a:spcPts val="0"/>
              </a:spcAft>
              <a:buClrTx/>
              <a:buSzTx/>
              <a:tabLst/>
              <a:defRPr/>
            </a:pPr>
            <a:endParaRPr lang="en-US" sz="1600" dirty="0"/>
          </a:p>
        </p:txBody>
      </p:sp>
      <p:sp>
        <p:nvSpPr>
          <p:cNvPr id="6" name="Text Placeholder 5"/>
          <p:cNvSpPr>
            <a:spLocks noGrp="1"/>
          </p:cNvSpPr>
          <p:nvPr>
            <p:ph type="body" idx="4"/>
          </p:nvPr>
        </p:nvSpPr>
        <p:spPr>
          <a:xfrm>
            <a:off x="4163774" y="1557564"/>
            <a:ext cx="3401375" cy="4528364"/>
          </a:xfrm>
        </p:spPr>
        <p:txBody>
          <a:bodyPr>
            <a:normAutofit lnSpcReduction="10000"/>
          </a:bodyPr>
          <a:lstStyle/>
          <a:p>
            <a:pPr marL="342900" indent="-342900" algn="just">
              <a:lnSpc>
                <a:spcPct val="120000"/>
              </a:lnSpc>
              <a:spcBef>
                <a:spcPts val="0"/>
              </a:spcBef>
              <a:buClrTx/>
              <a:buSzTx/>
              <a:buFont typeface="Arial"/>
              <a:buAutoNum type="arabicPeriod"/>
            </a:pPr>
            <a:r>
              <a:rPr lang="en-US" sz="1600" dirty="0" err="1"/>
              <a:t>Establecer</a:t>
            </a:r>
            <a:r>
              <a:rPr lang="en-US" sz="1600" dirty="0"/>
              <a:t> </a:t>
            </a:r>
            <a:r>
              <a:rPr lang="en-US" sz="1600" dirty="0" err="1"/>
              <a:t>mayores</a:t>
            </a:r>
            <a:r>
              <a:rPr lang="en-US" sz="1600" dirty="0"/>
              <a:t> </a:t>
            </a:r>
            <a:r>
              <a:rPr lang="en-US" sz="1600" dirty="0" err="1"/>
              <a:t>facilidades</a:t>
            </a:r>
            <a:r>
              <a:rPr lang="en-US" sz="1600" dirty="0"/>
              <a:t> </a:t>
            </a:r>
            <a:r>
              <a:rPr lang="en-US" sz="1600" dirty="0" err="1"/>
              <a:t>migratorias</a:t>
            </a:r>
            <a:r>
              <a:rPr lang="en-US" sz="1600" dirty="0"/>
              <a:t> y de </a:t>
            </a:r>
            <a:r>
              <a:rPr lang="en-US" sz="1600" dirty="0" err="1"/>
              <a:t>movilidad</a:t>
            </a:r>
            <a:r>
              <a:rPr lang="en-US" sz="1600" dirty="0"/>
              <a:t> que </a:t>
            </a:r>
            <a:r>
              <a:rPr lang="en-US" sz="1600" dirty="0" err="1"/>
              <a:t>ordenen</a:t>
            </a:r>
            <a:r>
              <a:rPr lang="en-US" sz="1600" dirty="0"/>
              <a:t> y </a:t>
            </a:r>
            <a:r>
              <a:rPr lang="en-US" sz="1600" dirty="0" err="1"/>
              <a:t>regularicen</a:t>
            </a:r>
            <a:r>
              <a:rPr lang="en-US" sz="1600" dirty="0"/>
              <a:t> la </a:t>
            </a:r>
            <a:r>
              <a:rPr lang="en-US" sz="1600" dirty="0" err="1"/>
              <a:t>movilidad</a:t>
            </a:r>
            <a:r>
              <a:rPr lang="en-US" sz="1600" dirty="0"/>
              <a:t> de las personas y le </a:t>
            </a:r>
            <a:r>
              <a:rPr lang="en-US" sz="1600" dirty="0" err="1"/>
              <a:t>otorguen</a:t>
            </a:r>
            <a:r>
              <a:rPr lang="en-US" sz="1600" dirty="0"/>
              <a:t> </a:t>
            </a:r>
            <a:r>
              <a:rPr lang="en-US" sz="1600" dirty="0" err="1"/>
              <a:t>seguridad</a:t>
            </a:r>
            <a:r>
              <a:rPr lang="en-US" sz="1600" dirty="0"/>
              <a:t>, </a:t>
            </a:r>
            <a:r>
              <a:rPr lang="en-US" sz="1600" dirty="0" err="1"/>
              <a:t>en</a:t>
            </a:r>
            <a:r>
              <a:rPr lang="en-US" sz="1600" dirty="0"/>
              <a:t> especial a </a:t>
            </a:r>
            <a:r>
              <a:rPr lang="en-US" sz="1600" dirty="0" err="1"/>
              <a:t>los</a:t>
            </a:r>
            <a:r>
              <a:rPr lang="en-US" sz="1600" dirty="0"/>
              <a:t> </a:t>
            </a:r>
            <a:r>
              <a:rPr lang="en-US" sz="1600" dirty="0" err="1"/>
              <a:t>grupos</a:t>
            </a:r>
            <a:r>
              <a:rPr lang="en-US" sz="1600" dirty="0"/>
              <a:t> </a:t>
            </a:r>
            <a:r>
              <a:rPr lang="en-US" sz="1600" dirty="0" err="1"/>
              <a:t>en</a:t>
            </a:r>
            <a:r>
              <a:rPr lang="en-US" sz="1600" dirty="0"/>
              <a:t> </a:t>
            </a:r>
            <a:r>
              <a:rPr lang="en-US" sz="1600" dirty="0" err="1"/>
              <a:t>situación</a:t>
            </a:r>
            <a:r>
              <a:rPr lang="en-US" sz="1600" dirty="0"/>
              <a:t> de mayor </a:t>
            </a:r>
            <a:r>
              <a:rPr lang="en-US" sz="1600" dirty="0" err="1"/>
              <a:t>vulnerabilidad</a:t>
            </a:r>
            <a:r>
              <a:rPr lang="en-US" sz="1600" dirty="0"/>
              <a:t>.</a:t>
            </a:r>
          </a:p>
          <a:p>
            <a:pPr marL="342900" indent="-342900" algn="just">
              <a:lnSpc>
                <a:spcPct val="120000"/>
              </a:lnSpc>
              <a:spcBef>
                <a:spcPts val="0"/>
              </a:spcBef>
              <a:buClrTx/>
              <a:buSzTx/>
              <a:buFont typeface="Arial"/>
              <a:buAutoNum type="arabicPeriod"/>
            </a:pPr>
            <a:endParaRPr lang="en-US" sz="1600" dirty="0"/>
          </a:p>
          <a:p>
            <a:pPr marL="342900" indent="-342900" algn="just">
              <a:lnSpc>
                <a:spcPct val="120000"/>
              </a:lnSpc>
              <a:spcBef>
                <a:spcPts val="0"/>
              </a:spcBef>
              <a:buClrTx/>
              <a:buSzTx/>
              <a:buFont typeface="Arial"/>
              <a:buAutoNum type="arabicPeriod"/>
            </a:pPr>
            <a:r>
              <a:rPr lang="en-US" sz="1600" dirty="0" err="1"/>
              <a:t>Fortalecer</a:t>
            </a:r>
            <a:r>
              <a:rPr lang="en-US" sz="1600" dirty="0"/>
              <a:t> las </a:t>
            </a:r>
            <a:r>
              <a:rPr lang="en-US" sz="1600" dirty="0" err="1"/>
              <a:t>capacidades</a:t>
            </a:r>
            <a:r>
              <a:rPr lang="en-US" sz="1600" dirty="0"/>
              <a:t> </a:t>
            </a:r>
            <a:r>
              <a:rPr lang="en-US" sz="1600" dirty="0" err="1"/>
              <a:t>institucionales</a:t>
            </a:r>
            <a:r>
              <a:rPr lang="en-US" sz="1600" dirty="0"/>
              <a:t> y </a:t>
            </a:r>
            <a:r>
              <a:rPr lang="en-US" sz="1600" dirty="0" err="1"/>
              <a:t>financieras</a:t>
            </a:r>
            <a:r>
              <a:rPr lang="en-US" sz="1600" dirty="0"/>
              <a:t> de las </a:t>
            </a:r>
            <a:r>
              <a:rPr lang="en-US" sz="1600" dirty="0" err="1"/>
              <a:t>entidades</a:t>
            </a:r>
            <a:r>
              <a:rPr lang="en-US" sz="1600" dirty="0"/>
              <a:t> </a:t>
            </a:r>
            <a:r>
              <a:rPr lang="en-US" sz="1600" dirty="0" err="1"/>
              <a:t>nacionales</a:t>
            </a:r>
            <a:r>
              <a:rPr lang="en-US" sz="1600" dirty="0"/>
              <a:t> </a:t>
            </a:r>
            <a:r>
              <a:rPr lang="en-US" sz="1600" dirty="0" err="1"/>
              <a:t>encargadas</a:t>
            </a:r>
            <a:r>
              <a:rPr lang="en-US" sz="1600" dirty="0"/>
              <a:t> de la </a:t>
            </a:r>
            <a:r>
              <a:rPr lang="en-US" sz="1600" dirty="0" err="1"/>
              <a:t>migración</a:t>
            </a:r>
            <a:r>
              <a:rPr lang="en-US" sz="1600" dirty="0"/>
              <a:t> y la </a:t>
            </a:r>
            <a:r>
              <a:rPr lang="en-US" sz="1600" dirty="0" err="1"/>
              <a:t>atención</a:t>
            </a:r>
            <a:r>
              <a:rPr lang="en-US" sz="1600" dirty="0"/>
              <a:t> a </a:t>
            </a:r>
            <a:r>
              <a:rPr lang="en-US" sz="1600" dirty="0" err="1"/>
              <a:t>refugiados</a:t>
            </a:r>
            <a:r>
              <a:rPr lang="en-US" sz="1600" dirty="0"/>
              <a:t>, y de la </a:t>
            </a:r>
            <a:r>
              <a:rPr lang="en-US" sz="1600" dirty="0" err="1"/>
              <a:t>lucha</a:t>
            </a:r>
            <a:r>
              <a:rPr lang="en-US" sz="1600" dirty="0"/>
              <a:t> contra la </a:t>
            </a:r>
            <a:r>
              <a:rPr lang="en-US" sz="1600" dirty="0" err="1"/>
              <a:t>discriminación</a:t>
            </a:r>
            <a:r>
              <a:rPr lang="en-US" sz="1600" dirty="0"/>
              <a:t> </a:t>
            </a:r>
            <a:r>
              <a:rPr lang="en-US" sz="1600" dirty="0" err="1"/>
              <a:t>en</a:t>
            </a:r>
            <a:r>
              <a:rPr lang="en-US" sz="1600" dirty="0"/>
              <a:t> </a:t>
            </a:r>
            <a:r>
              <a:rPr lang="en-US" sz="1600" dirty="0" err="1"/>
              <a:t>los</a:t>
            </a:r>
            <a:r>
              <a:rPr lang="en-US" sz="1600" dirty="0"/>
              <a:t> </a:t>
            </a:r>
            <a:r>
              <a:rPr lang="en-US" sz="1600" dirty="0" err="1"/>
              <a:t>cuatro</a:t>
            </a:r>
            <a:r>
              <a:rPr lang="en-US" sz="1600" dirty="0"/>
              <a:t> </a:t>
            </a:r>
            <a:r>
              <a:rPr lang="en-US" sz="1600" dirty="0" err="1"/>
              <a:t>países</a:t>
            </a:r>
            <a:r>
              <a:rPr lang="en-US" sz="1600" dirty="0"/>
              <a:t>. FORTALECIMIENTO A NIVEL LOCAL.</a:t>
            </a:r>
          </a:p>
          <a:p>
            <a:pPr marL="342900" indent="-342900" algn="just">
              <a:lnSpc>
                <a:spcPct val="120000"/>
              </a:lnSpc>
              <a:spcBef>
                <a:spcPts val="0"/>
              </a:spcBef>
              <a:buClrTx/>
              <a:buSzTx/>
              <a:buFont typeface="Arial"/>
              <a:buAutoNum type="arabicPeriod"/>
            </a:pPr>
            <a:endParaRPr lang="en-US" sz="1400" dirty="0"/>
          </a:p>
          <a:p>
            <a:pPr marL="342900" indent="-342900" algn="just">
              <a:lnSpc>
                <a:spcPct val="120000"/>
              </a:lnSpc>
              <a:spcBef>
                <a:spcPts val="0"/>
              </a:spcBef>
              <a:buClrTx/>
              <a:buSzTx/>
              <a:buFont typeface="Arial"/>
              <a:buAutoNum type="arabicPeriod"/>
            </a:pPr>
            <a:endParaRPr lang="en-US" sz="1400" dirty="0"/>
          </a:p>
          <a:p>
            <a:pPr marL="342900" indent="-342900" algn="just">
              <a:lnSpc>
                <a:spcPct val="120000"/>
              </a:lnSpc>
              <a:spcBef>
                <a:spcPts val="0"/>
              </a:spcBef>
              <a:buClrTx/>
              <a:buSzTx/>
              <a:buFont typeface="Arial"/>
              <a:buAutoNum type="arabicPeriod"/>
            </a:pPr>
            <a:endParaRPr lang="en-US" sz="1400" dirty="0"/>
          </a:p>
          <a:p>
            <a:endParaRPr lang="en-US" sz="1400" dirty="0"/>
          </a:p>
        </p:txBody>
      </p:sp>
      <p:sp>
        <p:nvSpPr>
          <p:cNvPr id="7" name="Text Placeholder 6"/>
          <p:cNvSpPr>
            <a:spLocks noGrp="1"/>
          </p:cNvSpPr>
          <p:nvPr>
            <p:ph type="body" idx="5"/>
          </p:nvPr>
        </p:nvSpPr>
        <p:spPr>
          <a:xfrm>
            <a:off x="7613676" y="1581980"/>
            <a:ext cx="4456404" cy="4646698"/>
          </a:xfrm>
        </p:spPr>
        <p:txBody>
          <a:bodyPr>
            <a:noAutofit/>
          </a:bodyPr>
          <a:lstStyle/>
          <a:p>
            <a:pPr marL="571500" indent="-342900" algn="just">
              <a:lnSpc>
                <a:spcPct val="100000"/>
              </a:lnSpc>
              <a:spcBef>
                <a:spcPts val="0"/>
              </a:spcBef>
              <a:buClrTx/>
              <a:buSzTx/>
              <a:buFont typeface="+mj-lt"/>
              <a:buAutoNum type="arabicPeriod"/>
            </a:pPr>
            <a:r>
              <a:rPr lang="en-US" sz="1600" dirty="0" err="1"/>
              <a:t>Desarrollar</a:t>
            </a:r>
            <a:r>
              <a:rPr lang="en-US" sz="1600" dirty="0"/>
              <a:t> o </a:t>
            </a:r>
            <a:r>
              <a:rPr lang="en-US" sz="1600" dirty="0" err="1"/>
              <a:t>mejorar</a:t>
            </a:r>
            <a:r>
              <a:rPr lang="en-US" sz="1600" dirty="0"/>
              <a:t> </a:t>
            </a:r>
            <a:r>
              <a:rPr lang="en-US" sz="1600" dirty="0" err="1"/>
              <a:t>los</a:t>
            </a:r>
            <a:r>
              <a:rPr lang="en-US" sz="1600" dirty="0"/>
              <a:t> </a:t>
            </a:r>
            <a:r>
              <a:rPr lang="en-US" sz="1600" dirty="0" err="1"/>
              <a:t>sistemas</a:t>
            </a:r>
            <a:r>
              <a:rPr lang="en-US" sz="1600" dirty="0"/>
              <a:t> de </a:t>
            </a:r>
            <a:r>
              <a:rPr lang="en-US" sz="1600" dirty="0" err="1"/>
              <a:t>información</a:t>
            </a:r>
            <a:r>
              <a:rPr lang="en-US" sz="1600" dirty="0"/>
              <a:t> del </a:t>
            </a:r>
            <a:r>
              <a:rPr lang="en-US" sz="1600" dirty="0" err="1"/>
              <a:t>mercado</a:t>
            </a:r>
            <a:r>
              <a:rPr lang="en-US" sz="1600" dirty="0"/>
              <a:t> </a:t>
            </a:r>
            <a:r>
              <a:rPr lang="en-US" sz="1600" dirty="0" err="1"/>
              <a:t>laboral</a:t>
            </a:r>
            <a:r>
              <a:rPr lang="en-US" sz="1600" dirty="0"/>
              <a:t> </a:t>
            </a:r>
            <a:r>
              <a:rPr lang="en-US" sz="1600" dirty="0" err="1"/>
              <a:t>en</a:t>
            </a:r>
            <a:r>
              <a:rPr lang="en-US" sz="1600" dirty="0"/>
              <a:t> </a:t>
            </a:r>
            <a:r>
              <a:rPr lang="en-US" sz="1600" dirty="0" err="1"/>
              <a:t>México</a:t>
            </a:r>
            <a:r>
              <a:rPr lang="en-US" sz="1600" dirty="0"/>
              <a:t> y </a:t>
            </a:r>
            <a:r>
              <a:rPr lang="en-US" sz="1600" dirty="0" err="1"/>
              <a:t>en</a:t>
            </a:r>
            <a:r>
              <a:rPr lang="en-US" sz="1600" dirty="0"/>
              <a:t> </a:t>
            </a:r>
            <a:r>
              <a:rPr lang="en-US" sz="1600" dirty="0" err="1"/>
              <a:t>los</a:t>
            </a:r>
            <a:r>
              <a:rPr lang="en-US" sz="1600" dirty="0"/>
              <a:t> </a:t>
            </a:r>
            <a:r>
              <a:rPr lang="en-US" sz="1600" dirty="0" err="1"/>
              <a:t>países</a:t>
            </a:r>
            <a:r>
              <a:rPr lang="en-US" sz="1600" dirty="0"/>
              <a:t> del NCA - </a:t>
            </a:r>
            <a:r>
              <a:rPr lang="en-US" sz="1600" dirty="0" err="1"/>
              <a:t>definir</a:t>
            </a:r>
            <a:r>
              <a:rPr lang="en-US" sz="1600" dirty="0"/>
              <a:t> </a:t>
            </a:r>
            <a:r>
              <a:rPr lang="en-US" sz="1600" dirty="0" err="1"/>
              <a:t>prioridades</a:t>
            </a:r>
            <a:r>
              <a:rPr lang="en-US" sz="1600" dirty="0"/>
              <a:t> y las </a:t>
            </a:r>
            <a:r>
              <a:rPr lang="en-US" sz="1600" dirty="0" err="1"/>
              <a:t>necesidades</a:t>
            </a:r>
            <a:r>
              <a:rPr lang="en-US" sz="1600" dirty="0"/>
              <a:t>; </a:t>
            </a:r>
          </a:p>
          <a:p>
            <a:pPr marL="571500" indent="-342900" algn="just">
              <a:lnSpc>
                <a:spcPct val="100000"/>
              </a:lnSpc>
              <a:spcBef>
                <a:spcPts val="0"/>
              </a:spcBef>
              <a:buClrTx/>
              <a:buSzTx/>
              <a:buFont typeface="+mj-lt"/>
              <a:buAutoNum type="arabicPeriod"/>
            </a:pPr>
            <a:endParaRPr lang="en-US" sz="1600" dirty="0"/>
          </a:p>
          <a:p>
            <a:pPr marL="571500" indent="-342900" algn="just">
              <a:lnSpc>
                <a:spcPct val="100000"/>
              </a:lnSpc>
              <a:spcBef>
                <a:spcPts val="0"/>
              </a:spcBef>
              <a:buClrTx/>
              <a:buSzTx/>
              <a:buFont typeface="+mj-lt"/>
              <a:buAutoNum type="arabicPeriod"/>
            </a:pPr>
            <a:r>
              <a:rPr lang="en-US" sz="1600" dirty="0" err="1"/>
              <a:t>Apoyar</a:t>
            </a:r>
            <a:r>
              <a:rPr lang="en-US" sz="1600" dirty="0"/>
              <a:t> el </a:t>
            </a:r>
            <a:r>
              <a:rPr lang="en-US" sz="1600" dirty="0" err="1"/>
              <a:t>desarrollo</a:t>
            </a:r>
            <a:r>
              <a:rPr lang="en-US" sz="1600" dirty="0"/>
              <a:t> de </a:t>
            </a:r>
            <a:r>
              <a:rPr lang="en-US" sz="1600" dirty="0" err="1"/>
              <a:t>políticas</a:t>
            </a:r>
            <a:r>
              <a:rPr lang="en-US" sz="1600" dirty="0"/>
              <a:t> </a:t>
            </a:r>
            <a:r>
              <a:rPr lang="en-US" sz="1600" dirty="0" err="1"/>
              <a:t>migratorias</a:t>
            </a:r>
            <a:r>
              <a:rPr lang="en-US" sz="1600" dirty="0"/>
              <a:t> </a:t>
            </a:r>
            <a:r>
              <a:rPr lang="en-US" sz="1600" dirty="0" err="1"/>
              <a:t>laborales</a:t>
            </a:r>
            <a:r>
              <a:rPr lang="en-US" sz="1600" dirty="0"/>
              <a:t> a fin de responder de </a:t>
            </a:r>
            <a:r>
              <a:rPr lang="en-US" sz="1600" dirty="0" err="1"/>
              <a:t>manera</a:t>
            </a:r>
            <a:r>
              <a:rPr lang="en-US" sz="1600" dirty="0"/>
              <a:t> </a:t>
            </a:r>
            <a:r>
              <a:rPr lang="en-US" sz="1600" dirty="0" err="1"/>
              <a:t>puntual</a:t>
            </a:r>
            <a:r>
              <a:rPr lang="en-US" sz="1600" dirty="0"/>
              <a:t> a las </a:t>
            </a:r>
            <a:r>
              <a:rPr lang="en-US" sz="1600" dirty="0" err="1"/>
              <a:t>necesidades</a:t>
            </a:r>
            <a:r>
              <a:rPr lang="en-US" sz="1600" dirty="0"/>
              <a:t> del </a:t>
            </a:r>
            <a:r>
              <a:rPr lang="en-US" sz="1600" dirty="0" err="1"/>
              <a:t>mercado</a:t>
            </a:r>
            <a:r>
              <a:rPr lang="en-US" sz="1600" dirty="0"/>
              <a:t> </a:t>
            </a:r>
            <a:r>
              <a:rPr lang="en-US" sz="1600" dirty="0" err="1"/>
              <a:t>laboral</a:t>
            </a:r>
            <a:r>
              <a:rPr lang="en-US" sz="1600" dirty="0"/>
              <a:t>; </a:t>
            </a:r>
          </a:p>
          <a:p>
            <a:pPr marL="571500" indent="-342900" algn="just">
              <a:lnSpc>
                <a:spcPct val="100000"/>
              </a:lnSpc>
              <a:spcBef>
                <a:spcPts val="0"/>
              </a:spcBef>
              <a:buClrTx/>
              <a:buSzTx/>
              <a:buFont typeface="+mj-lt"/>
              <a:buAutoNum type="arabicPeriod"/>
            </a:pPr>
            <a:endParaRPr lang="en-US" sz="1600" dirty="0"/>
          </a:p>
          <a:p>
            <a:pPr marL="571500" indent="-342900" algn="just">
              <a:lnSpc>
                <a:spcPct val="100000"/>
              </a:lnSpc>
              <a:spcBef>
                <a:spcPts val="0"/>
              </a:spcBef>
              <a:buClrTx/>
              <a:buSzTx/>
              <a:buFont typeface="+mj-lt"/>
              <a:buAutoNum type="arabicPeriod"/>
            </a:pPr>
            <a:r>
              <a:rPr lang="en-US" sz="1600" dirty="0" err="1"/>
              <a:t>Potenciar</a:t>
            </a:r>
            <a:r>
              <a:rPr lang="en-US" sz="1600" dirty="0"/>
              <a:t> </a:t>
            </a:r>
            <a:r>
              <a:rPr lang="en-US" sz="1600" dirty="0" err="1"/>
              <a:t>programas</a:t>
            </a:r>
            <a:r>
              <a:rPr lang="en-US" sz="1600" dirty="0"/>
              <a:t> de </a:t>
            </a:r>
            <a:r>
              <a:rPr lang="en-US" sz="1600" dirty="0" err="1"/>
              <a:t>migración</a:t>
            </a:r>
            <a:r>
              <a:rPr lang="en-US" sz="1600" dirty="0"/>
              <a:t> temporal </a:t>
            </a:r>
            <a:r>
              <a:rPr lang="en-US" sz="1600" dirty="0" err="1"/>
              <a:t>desde</a:t>
            </a:r>
            <a:r>
              <a:rPr lang="en-US" sz="1600" dirty="0"/>
              <a:t> </a:t>
            </a:r>
            <a:r>
              <a:rPr lang="en-US" sz="1600" dirty="0" err="1"/>
              <a:t>una</a:t>
            </a:r>
            <a:r>
              <a:rPr lang="en-US" sz="1600" dirty="0"/>
              <a:t> </a:t>
            </a:r>
            <a:r>
              <a:rPr lang="en-US" sz="1600" dirty="0" err="1"/>
              <a:t>perspectiva</a:t>
            </a:r>
            <a:r>
              <a:rPr lang="en-US" sz="1600" dirty="0"/>
              <a:t> de </a:t>
            </a:r>
            <a:r>
              <a:rPr lang="en-US" sz="1600" dirty="0" err="1"/>
              <a:t>movilidad</a:t>
            </a:r>
            <a:r>
              <a:rPr lang="en-US" sz="1600" dirty="0"/>
              <a:t> </a:t>
            </a:r>
            <a:r>
              <a:rPr lang="en-US" sz="1600" dirty="0" err="1"/>
              <a:t>laboral</a:t>
            </a:r>
            <a:r>
              <a:rPr lang="en-US" sz="1600" dirty="0"/>
              <a:t> regional;</a:t>
            </a:r>
          </a:p>
          <a:p>
            <a:pPr marL="571500" indent="-342900" algn="just">
              <a:lnSpc>
                <a:spcPct val="100000"/>
              </a:lnSpc>
              <a:spcBef>
                <a:spcPts val="0"/>
              </a:spcBef>
              <a:buClrTx/>
              <a:buSzTx/>
              <a:buFont typeface="+mj-lt"/>
              <a:buAutoNum type="arabicPeriod"/>
            </a:pPr>
            <a:endParaRPr lang="en-US" sz="1600" dirty="0"/>
          </a:p>
          <a:p>
            <a:pPr marL="571500" indent="-342900" algn="just">
              <a:lnSpc>
                <a:spcPct val="100000"/>
              </a:lnSpc>
              <a:spcBef>
                <a:spcPts val="0"/>
              </a:spcBef>
              <a:buClrTx/>
              <a:buSzTx/>
              <a:buFont typeface="+mj-lt"/>
              <a:buAutoNum type="arabicPeriod"/>
            </a:pPr>
            <a:r>
              <a:rPr lang="en-US" sz="1600" dirty="0" err="1"/>
              <a:t>Ampliar</a:t>
            </a:r>
            <a:r>
              <a:rPr lang="en-US" sz="1600" dirty="0"/>
              <a:t> la </a:t>
            </a:r>
            <a:r>
              <a:rPr lang="en-US" sz="1600" dirty="0" err="1"/>
              <a:t>escala</a:t>
            </a:r>
            <a:r>
              <a:rPr lang="en-US" sz="1600" dirty="0"/>
              <a:t> de los </a:t>
            </a:r>
            <a:r>
              <a:rPr lang="en-US" sz="1600" dirty="0" err="1"/>
              <a:t>sistemas</a:t>
            </a:r>
            <a:r>
              <a:rPr lang="en-US" sz="1600" dirty="0"/>
              <a:t> de </a:t>
            </a:r>
            <a:r>
              <a:rPr lang="en-US" sz="1600" dirty="0" err="1"/>
              <a:t>información</a:t>
            </a:r>
            <a:r>
              <a:rPr lang="en-US" sz="1600" dirty="0"/>
              <a:t>, </a:t>
            </a:r>
            <a:r>
              <a:rPr lang="en-US" sz="1600" dirty="0" err="1"/>
              <a:t>canalización</a:t>
            </a:r>
            <a:r>
              <a:rPr lang="en-US" sz="1600" dirty="0"/>
              <a:t> </a:t>
            </a:r>
            <a:r>
              <a:rPr lang="en-US" sz="1600" dirty="0" err="1"/>
              <a:t>laboral</a:t>
            </a:r>
            <a:r>
              <a:rPr lang="en-US" sz="1600" dirty="0"/>
              <a:t> y </a:t>
            </a:r>
            <a:r>
              <a:rPr lang="en-US" sz="1600" dirty="0" err="1"/>
              <a:t>regularización</a:t>
            </a:r>
            <a:r>
              <a:rPr lang="en-US" sz="1600" dirty="0"/>
              <a:t> de personas </a:t>
            </a:r>
            <a:r>
              <a:rPr lang="en-US" sz="1600" dirty="0" err="1"/>
              <a:t>migrantes</a:t>
            </a:r>
            <a:r>
              <a:rPr lang="en-US" sz="1600" dirty="0"/>
              <a:t> por medio de </a:t>
            </a:r>
            <a:r>
              <a:rPr lang="en-US" sz="1600" dirty="0" err="1"/>
              <a:t>ofertas</a:t>
            </a:r>
            <a:r>
              <a:rPr lang="en-US" sz="1600" dirty="0"/>
              <a:t> de </a:t>
            </a:r>
            <a:r>
              <a:rPr lang="en-US" sz="1600" dirty="0" err="1"/>
              <a:t>trabajo</a:t>
            </a:r>
            <a:r>
              <a:rPr lang="en-US" sz="1600" dirty="0"/>
              <a:t>. </a:t>
            </a:r>
          </a:p>
          <a:p>
            <a:endParaRPr lang="en-US" sz="1600" dirty="0"/>
          </a:p>
        </p:txBody>
      </p:sp>
      <p:sp>
        <p:nvSpPr>
          <p:cNvPr id="12" name="Content Placeholder 2">
            <a:extLst>
              <a:ext uri="{FF2B5EF4-FFF2-40B4-BE49-F238E27FC236}">
                <a16:creationId xmlns:a16="http://schemas.microsoft.com/office/drawing/2014/main" id="{3E761A49-D3BF-4C4F-AF0B-23E48713BB58}"/>
              </a:ext>
            </a:extLst>
          </p:cNvPr>
          <p:cNvSpPr>
            <a:spLocks noGrp="1"/>
          </p:cNvSpPr>
          <p:nvPr>
            <p:ph type="body" idx="1"/>
          </p:nvPr>
        </p:nvSpPr>
        <p:spPr>
          <a:xfrm>
            <a:off x="450925" y="547538"/>
            <a:ext cx="3265200" cy="1034443"/>
          </a:xfrm>
        </p:spPr>
        <p:txBody>
          <a:bodyPr>
            <a:normAutofit/>
          </a:bodyPr>
          <a:lstStyle/>
          <a:p>
            <a:pPr marL="0" marR="0" lvl="0" indent="0" algn="ctr" defTabSz="914400" eaLnBrk="1" fontAlgn="auto" latinLnBrk="0" hangingPunct="1">
              <a:lnSpc>
                <a:spcPct val="100000"/>
              </a:lnSpc>
              <a:spcBef>
                <a:spcPts val="0"/>
              </a:spcBef>
              <a:spcAft>
                <a:spcPts val="0"/>
              </a:spcAft>
              <a:buClrTx/>
              <a:buSzTx/>
              <a:tabLst/>
              <a:defRPr/>
            </a:pPr>
            <a:r>
              <a:rPr lang="en-US" sz="3200" dirty="0">
                <a:solidFill>
                  <a:schemeClr val="accent1"/>
                </a:solidFill>
              </a:rPr>
              <a:t>ORIGEN</a:t>
            </a:r>
          </a:p>
          <a:p>
            <a:pPr marL="514350" marR="0" lvl="0" indent="-514350" algn="ctr" defTabSz="914400" eaLnBrk="1" fontAlgn="auto" latinLnBrk="0" hangingPunct="1">
              <a:lnSpc>
                <a:spcPct val="100000"/>
              </a:lnSpc>
              <a:spcBef>
                <a:spcPts val="0"/>
              </a:spcBef>
              <a:spcAft>
                <a:spcPts val="0"/>
              </a:spcAft>
              <a:buClrTx/>
              <a:buSzTx/>
              <a:buFontTx/>
              <a:buAutoNum type="alphaLcParenR"/>
              <a:tabLst/>
              <a:defRPr/>
            </a:pPr>
            <a:endParaRPr lang="en-US" sz="3200" dirty="0">
              <a:solidFill>
                <a:schemeClr val="accent1"/>
              </a:solidFill>
            </a:endParaRPr>
          </a:p>
        </p:txBody>
      </p:sp>
      <p:sp>
        <p:nvSpPr>
          <p:cNvPr id="13" name="Content Placeholder 2">
            <a:extLst>
              <a:ext uri="{FF2B5EF4-FFF2-40B4-BE49-F238E27FC236}">
                <a16:creationId xmlns:a16="http://schemas.microsoft.com/office/drawing/2014/main" id="{3E761A49-D3BF-4C4F-AF0B-23E48713BB58}"/>
              </a:ext>
            </a:extLst>
          </p:cNvPr>
          <p:cNvSpPr>
            <a:spLocks noGrp="1"/>
          </p:cNvSpPr>
          <p:nvPr>
            <p:ph type="body" idx="1"/>
          </p:nvPr>
        </p:nvSpPr>
        <p:spPr>
          <a:xfrm>
            <a:off x="8388227" y="521964"/>
            <a:ext cx="3265200" cy="1035600"/>
          </a:xfrm>
          <a:noFill/>
          <a:ln>
            <a:noFill/>
          </a:ln>
        </p:spPr>
        <p:txBody>
          <a:bodyPr spcFirstLastPara="1" wrap="square" lIns="91425" tIns="45700" rIns="91425" bIns="45700" anchor="t" anchorCtr="0">
            <a:normAutofit lnSpcReduction="10000"/>
          </a:bodyPr>
          <a:lstStyle/>
          <a:p>
            <a:pPr marL="0" indent="0" algn="ctr">
              <a:lnSpc>
                <a:spcPct val="100000"/>
              </a:lnSpc>
              <a:spcBef>
                <a:spcPts val="0"/>
              </a:spcBef>
              <a:buClrTx/>
              <a:buSzTx/>
            </a:pPr>
            <a:r>
              <a:rPr lang="en-US" sz="3200" dirty="0">
                <a:solidFill>
                  <a:schemeClr val="accent1"/>
                </a:solidFill>
              </a:rPr>
              <a:t>DESTINO</a:t>
            </a:r>
          </a:p>
          <a:p>
            <a:pPr marL="0" indent="0" algn="ctr">
              <a:lnSpc>
                <a:spcPct val="100000"/>
              </a:lnSpc>
              <a:spcBef>
                <a:spcPts val="0"/>
              </a:spcBef>
              <a:buClrTx/>
              <a:buSzTx/>
            </a:pPr>
            <a:r>
              <a:rPr lang="en-US" sz="3200" dirty="0">
                <a:solidFill>
                  <a:schemeClr val="accent1"/>
                </a:solidFill>
              </a:rPr>
              <a:t> </a:t>
            </a:r>
            <a:r>
              <a:rPr lang="en-US" b="1" dirty="0" err="1">
                <a:solidFill>
                  <a:schemeClr val="accent5">
                    <a:lumMod val="75000"/>
                  </a:schemeClr>
                </a:solidFill>
              </a:rPr>
              <a:t>Lógica</a:t>
            </a:r>
            <a:r>
              <a:rPr lang="en-US" b="1" dirty="0">
                <a:solidFill>
                  <a:schemeClr val="accent5">
                    <a:lumMod val="75000"/>
                  </a:schemeClr>
                </a:solidFill>
              </a:rPr>
              <a:t> de </a:t>
            </a:r>
            <a:r>
              <a:rPr lang="en-US" b="1" dirty="0" err="1">
                <a:solidFill>
                  <a:schemeClr val="accent5">
                    <a:lumMod val="75000"/>
                  </a:schemeClr>
                </a:solidFill>
              </a:rPr>
              <a:t>inclusión</a:t>
            </a:r>
            <a:r>
              <a:rPr lang="en-US" b="1" dirty="0">
                <a:solidFill>
                  <a:schemeClr val="accent5">
                    <a:lumMod val="75000"/>
                  </a:schemeClr>
                </a:solidFill>
              </a:rPr>
              <a:t> social</a:t>
            </a:r>
          </a:p>
        </p:txBody>
      </p:sp>
      <p:sp>
        <p:nvSpPr>
          <p:cNvPr id="14" name="Content Placeholder 2">
            <a:extLst>
              <a:ext uri="{FF2B5EF4-FFF2-40B4-BE49-F238E27FC236}">
                <a16:creationId xmlns:a16="http://schemas.microsoft.com/office/drawing/2014/main" id="{3E761A49-D3BF-4C4F-AF0B-23E48713BB58}"/>
              </a:ext>
            </a:extLst>
          </p:cNvPr>
          <p:cNvSpPr>
            <a:spLocks noGrp="1"/>
          </p:cNvSpPr>
          <p:nvPr>
            <p:ph type="body" idx="1"/>
          </p:nvPr>
        </p:nvSpPr>
        <p:spPr>
          <a:xfrm>
            <a:off x="4348475" y="547538"/>
            <a:ext cx="3576673" cy="1035600"/>
          </a:xfrm>
          <a:noFill/>
          <a:ln>
            <a:noFill/>
          </a:ln>
        </p:spPr>
        <p:txBody>
          <a:bodyPr spcFirstLastPara="1" wrap="square" lIns="91425" tIns="45700" rIns="91425" bIns="45700" anchor="t" anchorCtr="0">
            <a:normAutofit fontScale="77500" lnSpcReduction="20000"/>
          </a:bodyPr>
          <a:lstStyle/>
          <a:p>
            <a:pPr marL="0" indent="0" algn="ctr">
              <a:lnSpc>
                <a:spcPct val="120000"/>
              </a:lnSpc>
              <a:spcBef>
                <a:spcPts val="0"/>
              </a:spcBef>
              <a:buClrTx/>
              <a:buSzTx/>
            </a:pPr>
            <a:r>
              <a:rPr lang="en-US" sz="4100" dirty="0">
                <a:solidFill>
                  <a:schemeClr val="accent1"/>
                </a:solidFill>
              </a:rPr>
              <a:t>TRÁNSITO</a:t>
            </a:r>
          </a:p>
          <a:p>
            <a:pPr marL="0" indent="0" algn="ctr">
              <a:lnSpc>
                <a:spcPct val="120000"/>
              </a:lnSpc>
              <a:spcBef>
                <a:spcPts val="0"/>
              </a:spcBef>
              <a:buClrTx/>
              <a:buSzTx/>
            </a:pPr>
            <a:r>
              <a:rPr lang="en-US" sz="2600" b="1" dirty="0" err="1">
                <a:solidFill>
                  <a:schemeClr val="accent5">
                    <a:lumMod val="75000"/>
                  </a:schemeClr>
                </a:solidFill>
              </a:rPr>
              <a:t>Protección</a:t>
            </a:r>
            <a:r>
              <a:rPr lang="en-US" sz="2600" b="1" dirty="0">
                <a:solidFill>
                  <a:schemeClr val="accent5">
                    <a:lumMod val="75000"/>
                  </a:schemeClr>
                </a:solidFill>
              </a:rPr>
              <a:t> y </a:t>
            </a:r>
            <a:r>
              <a:rPr lang="en-US" sz="2600" b="1" dirty="0" err="1">
                <a:solidFill>
                  <a:schemeClr val="accent5">
                    <a:lumMod val="75000"/>
                  </a:schemeClr>
                </a:solidFill>
              </a:rPr>
              <a:t>seguridad</a:t>
            </a:r>
            <a:r>
              <a:rPr lang="en-US" sz="2600" b="1" dirty="0">
                <a:solidFill>
                  <a:schemeClr val="accent5">
                    <a:lumMod val="75000"/>
                  </a:schemeClr>
                </a:solidFill>
              </a:rPr>
              <a:t> </a:t>
            </a:r>
            <a:r>
              <a:rPr lang="en-US" sz="2600" b="1" dirty="0" err="1">
                <a:solidFill>
                  <a:schemeClr val="accent5">
                    <a:lumMod val="75000"/>
                  </a:schemeClr>
                </a:solidFill>
              </a:rPr>
              <a:t>humana</a:t>
            </a:r>
            <a:endParaRPr lang="en-US" sz="2600" b="1" dirty="0">
              <a:solidFill>
                <a:schemeClr val="accent5">
                  <a:lumMod val="75000"/>
                </a:schemeClr>
              </a:solidFill>
            </a:endParaRPr>
          </a:p>
        </p:txBody>
      </p:sp>
    </p:spTree>
    <p:extLst>
      <p:ext uri="{BB962C8B-B14F-4D97-AF65-F5344CB8AC3E}">
        <p14:creationId xmlns:p14="http://schemas.microsoft.com/office/powerpoint/2010/main" val="1010378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fontScale="90000"/>
          </a:bodyPr>
          <a:lstStyle/>
          <a:p>
            <a:r>
              <a:rPr lang="en-US" dirty="0" err="1"/>
              <a:t>Caso</a:t>
            </a:r>
            <a:r>
              <a:rPr lang="en-US" dirty="0"/>
              <a:t> de </a:t>
            </a:r>
            <a:r>
              <a:rPr lang="en-US" dirty="0" err="1"/>
              <a:t>éxito</a:t>
            </a:r>
            <a:r>
              <a:rPr lang="en-US" dirty="0"/>
              <a:t>: Centro </a:t>
            </a:r>
            <a:r>
              <a:rPr lang="en-US" dirty="0" err="1"/>
              <a:t>Humanitario</a:t>
            </a:r>
            <a:r>
              <a:rPr lang="en-US" dirty="0"/>
              <a:t> de </a:t>
            </a:r>
            <a:r>
              <a:rPr lang="en-US" dirty="0" err="1"/>
              <a:t>Solicitud</a:t>
            </a:r>
            <a:r>
              <a:rPr lang="en-US" dirty="0"/>
              <a:t> de Visas (</a:t>
            </a:r>
            <a:r>
              <a:rPr lang="en-US" dirty="0" err="1"/>
              <a:t>Haití-Brasil</a:t>
            </a:r>
            <a:r>
              <a:rPr lang="en-US" dirty="0"/>
              <a:t>) </a:t>
            </a:r>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46954" y="1825625"/>
            <a:ext cx="10498092" cy="4351338"/>
          </a:xfrm>
        </p:spPr>
      </p:pic>
      <p:sp>
        <p:nvSpPr>
          <p:cNvPr id="3" name="Rectangle 2"/>
          <p:cNvSpPr/>
          <p:nvPr/>
        </p:nvSpPr>
        <p:spPr>
          <a:xfrm>
            <a:off x="4744508" y="3275112"/>
            <a:ext cx="2702984" cy="307777"/>
          </a:xfrm>
          <a:prstGeom prst="rect">
            <a:avLst/>
          </a:prstGeom>
        </p:spPr>
        <p:txBody>
          <a:bodyPr wrap="none">
            <a:spAutoFit/>
          </a:bodyPr>
          <a:lstStyle/>
          <a:p>
            <a:r>
              <a:rPr lang="en-US" dirty="0">
                <a:hlinkClick r:id="rId4"/>
              </a:rPr>
              <a:t>https://haiti.iom.int/cavc/es/citas</a:t>
            </a:r>
            <a:endParaRPr lang="en-US" dirty="0"/>
          </a:p>
        </p:txBody>
      </p:sp>
    </p:spTree>
    <p:extLst>
      <p:ext uri="{BB962C8B-B14F-4D97-AF65-F5344CB8AC3E}">
        <p14:creationId xmlns:p14="http://schemas.microsoft.com/office/powerpoint/2010/main" val="1124883859"/>
      </p:ext>
    </p:extLst>
  </p:cSld>
  <p:clrMapOvr>
    <a:masterClrMapping/>
  </p:clrMapOvr>
</p:sld>
</file>

<file path=ppt/theme/theme1.xml><?xml version="1.0" encoding="utf-8"?>
<a:theme xmlns:a="http://schemas.openxmlformats.org/drawingml/2006/main" name="Thème Office">
  <a:themeElements>
    <a:clrScheme name="IOM official">
      <a:dk1>
        <a:srgbClr val="000000"/>
      </a:dk1>
      <a:lt1>
        <a:srgbClr val="FFFFFF"/>
      </a:lt1>
      <a:dk2>
        <a:srgbClr val="0033A0"/>
      </a:dk2>
      <a:lt2>
        <a:srgbClr val="FFFFFF"/>
      </a:lt2>
      <a:accent1>
        <a:srgbClr val="0033A0"/>
      </a:accent1>
      <a:accent2>
        <a:srgbClr val="4663A8"/>
      </a:accent2>
      <a:accent3>
        <a:srgbClr val="C3CBE3"/>
      </a:accent3>
      <a:accent4>
        <a:srgbClr val="E9EBF6"/>
      </a:accent4>
      <a:accent5>
        <a:srgbClr val="5B92E5"/>
      </a:accent5>
      <a:accent6>
        <a:srgbClr val="6F9FD5"/>
      </a:accent6>
      <a:hlink>
        <a:srgbClr val="0033A0"/>
      </a:hlink>
      <a:folHlink>
        <a:srgbClr val="C3CBE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A7A7A7"/>
      </a:dk2>
      <a:lt2>
        <a:srgbClr val="535353"/>
      </a:lt2>
      <a:accent1>
        <a:srgbClr val="0033A0"/>
      </a:accent1>
      <a:accent2>
        <a:srgbClr val="4663A8"/>
      </a:accent2>
      <a:accent3>
        <a:srgbClr val="C3CBE3"/>
      </a:accent3>
      <a:accent4>
        <a:srgbClr val="E9EBF6"/>
      </a:accent4>
      <a:accent5>
        <a:srgbClr val="5B92E5"/>
      </a:accent5>
      <a:accent6>
        <a:srgbClr val="6F9FD5"/>
      </a:accent6>
      <a:hlink>
        <a:srgbClr val="0000FF"/>
      </a:hlink>
      <a:folHlink>
        <a:srgbClr val="FF00FF"/>
      </a:folHlink>
    </a:clrScheme>
    <a:fontScheme name="Thème Office">
      <a:majorFont>
        <a:latin typeface="Helvetica"/>
        <a:ea typeface="Helvetica"/>
        <a:cs typeface="Helvetica"/>
      </a:majorFont>
      <a:minorFont>
        <a:latin typeface="Calibri"/>
        <a:ea typeface="Calibri"/>
        <a:cs typeface="Calibri"/>
      </a:minorFont>
    </a:fontScheme>
    <a:fmtScheme name="Thème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hueOff val="-13846154"/>
            <a:satOff val="-41935"/>
            <a:lumOff val="6078"/>
          </a:schemeClr>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2058</TotalTime>
  <Words>1762</Words>
  <Application>Microsoft Office PowerPoint</Application>
  <PresentationFormat>Widescreen</PresentationFormat>
  <Paragraphs>159</Paragraphs>
  <Slides>27</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27</vt:i4>
      </vt:variant>
    </vt:vector>
  </HeadingPairs>
  <TitlesOfParts>
    <vt:vector size="33" baseType="lpstr">
      <vt:lpstr>Arial</vt:lpstr>
      <vt:lpstr>Calibri</vt:lpstr>
      <vt:lpstr>Calibri Light</vt:lpstr>
      <vt:lpstr>Gill Sans MT</vt:lpstr>
      <vt:lpstr>Thème Office</vt:lpstr>
      <vt:lpstr>1_Thème Office</vt:lpstr>
      <vt:lpstr>PowerPoint Presentation</vt:lpstr>
      <vt:lpstr> Nuestra  Misión </vt:lpstr>
      <vt:lpstr>DEFINICION DE “MIGRANTE” PARA LA OIM </vt:lpstr>
      <vt:lpstr>Migración internacional</vt:lpstr>
      <vt:lpstr>PowerPoint Presentation</vt:lpstr>
      <vt:lpstr>Pacto Mundial sobre Migración </vt:lpstr>
      <vt:lpstr>Plan de Desarrollo Integral  Recomendación 26</vt:lpstr>
      <vt:lpstr>PowerPoint Presentation</vt:lpstr>
      <vt:lpstr>Caso de éxito: Centro Humanitario de Solicitud de Visas (Haití-Brasil) </vt:lpstr>
      <vt:lpstr>CONTEXTO México</vt:lpstr>
      <vt:lpstr>PowerPoint Presentation</vt:lpstr>
      <vt:lpstr>PowerPoint Presentation</vt:lpstr>
      <vt:lpstr>RETOS FRENTE AL CONTEXTO</vt:lpstr>
      <vt:lpstr>PowerPoint Presentation</vt:lpstr>
      <vt:lpstr>PowerPoint Presentation</vt:lpstr>
      <vt:lpstr>Mecanismo de canalización laboral (MECAL)</vt:lpstr>
      <vt:lpstr> Vinculación STPS/SNE</vt:lpstr>
      <vt:lpstr>PowerPoint Presentation</vt:lpstr>
      <vt:lpstr>PowerPoint Presentation</vt:lpstr>
      <vt:lpstr>PowerPoint Presentation</vt:lpstr>
      <vt:lpstr>PowerPoint Presentation</vt:lpstr>
      <vt:lpstr>PowerPoint Presentation</vt:lpstr>
      <vt:lpstr>MECANISMO REGIONAL DE CANALIZACIÓN LABORAL (MECAL 2.0)</vt:lpstr>
      <vt:lpstr>PowerPoint Presentation</vt:lpstr>
      <vt:lpstr>FASES (MECAL 2.0)</vt:lpstr>
      <vt:lpstr>Estrategia de fortalecimiento</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Migración Laboral desde la perspectiva de lo local</dc:title>
  <dc:creator>NEGRO Virginia</dc:creator>
  <cp:lastModifiedBy>GASCON Christopher</cp:lastModifiedBy>
  <cp:revision>98</cp:revision>
  <dcterms:modified xsi:type="dcterms:W3CDTF">2019-07-02T14:42:31Z</dcterms:modified>
</cp:coreProperties>
</file>