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66" r:id="rId3"/>
    <p:sldId id="267" r:id="rId4"/>
    <p:sldId id="276" r:id="rId5"/>
    <p:sldId id="268" r:id="rId6"/>
    <p:sldId id="269" r:id="rId7"/>
    <p:sldId id="270" r:id="rId8"/>
    <p:sldId id="271" r:id="rId9"/>
    <p:sldId id="272" r:id="rId10"/>
    <p:sldId id="273" r:id="rId11"/>
    <p:sldId id="274" r:id="rId12"/>
    <p:sldId id="275" r:id="rId1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71" d="100"/>
          <a:sy n="71" d="100"/>
        </p:scale>
        <p:origin x="618" y="60"/>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F6FBDA-B134-4B84-A009-B96A7707D563}" type="doc">
      <dgm:prSet loTypeId="urn:microsoft.com/office/officeart/2005/8/layout/process2" loCatId="process" qsTypeId="urn:microsoft.com/office/officeart/2005/8/quickstyle/3d3" qsCatId="3D" csTypeId="urn:microsoft.com/office/officeart/2005/8/colors/accent1_2" csCatId="accent1" phldr="1"/>
      <dgm:spPr/>
    </dgm:pt>
    <dgm:pt modelId="{884D83A8-CEDF-4293-8A37-A16CC97C1097}">
      <dgm:prSet phldrT="[Texto]"/>
      <dgm:spPr>
        <a:solidFill>
          <a:schemeClr val="accent5">
            <a:lumMod val="60000"/>
            <a:lumOff val="40000"/>
          </a:schemeClr>
        </a:solidFill>
      </dgm:spPr>
      <dgm:t>
        <a:bodyPr/>
        <a:lstStyle/>
        <a:p>
          <a:r>
            <a:rPr lang="es-MX" dirty="0" smtClean="0">
              <a:solidFill>
                <a:schemeClr val="tx1"/>
              </a:solidFill>
            </a:rPr>
            <a:t>INICIATIVA</a:t>
          </a:r>
          <a:endParaRPr lang="es-MX" dirty="0">
            <a:solidFill>
              <a:schemeClr val="tx1"/>
            </a:solidFill>
          </a:endParaRPr>
        </a:p>
      </dgm:t>
    </dgm:pt>
    <dgm:pt modelId="{4E315BC9-FEE4-4AB4-94D6-4FEEF965A224}" type="parTrans" cxnId="{AD91C3D9-EE26-4DF0-94C2-8A8BEAE999CE}">
      <dgm:prSet/>
      <dgm:spPr/>
      <dgm:t>
        <a:bodyPr/>
        <a:lstStyle/>
        <a:p>
          <a:endParaRPr lang="es-MX"/>
        </a:p>
      </dgm:t>
    </dgm:pt>
    <dgm:pt modelId="{22BF5068-4249-4404-B25C-2D05814D03AA}" type="sibTrans" cxnId="{AD91C3D9-EE26-4DF0-94C2-8A8BEAE999CE}">
      <dgm:prSet/>
      <dgm:spPr/>
      <dgm:t>
        <a:bodyPr/>
        <a:lstStyle/>
        <a:p>
          <a:endParaRPr lang="es-MX"/>
        </a:p>
      </dgm:t>
    </dgm:pt>
    <dgm:pt modelId="{27F9AEE3-5D7B-4EC3-838F-03B971A07FF4}">
      <dgm:prSet phldrT="[Texto]"/>
      <dgm:spPr>
        <a:solidFill>
          <a:schemeClr val="accent5">
            <a:lumMod val="60000"/>
            <a:lumOff val="40000"/>
          </a:schemeClr>
        </a:solidFill>
      </dgm:spPr>
      <dgm:t>
        <a:bodyPr/>
        <a:lstStyle/>
        <a:p>
          <a:r>
            <a:rPr lang="es-MX" dirty="0" smtClean="0">
              <a:solidFill>
                <a:schemeClr val="tx1"/>
              </a:solidFill>
            </a:rPr>
            <a:t>DICTAMEN</a:t>
          </a:r>
          <a:endParaRPr lang="es-MX" dirty="0">
            <a:solidFill>
              <a:schemeClr val="tx1"/>
            </a:solidFill>
          </a:endParaRPr>
        </a:p>
      </dgm:t>
    </dgm:pt>
    <dgm:pt modelId="{C4615021-31C6-40D5-9770-CB7DDD891769}" type="parTrans" cxnId="{E0714645-6651-4B42-81E7-88F60A6BA844}">
      <dgm:prSet/>
      <dgm:spPr/>
      <dgm:t>
        <a:bodyPr/>
        <a:lstStyle/>
        <a:p>
          <a:endParaRPr lang="es-MX"/>
        </a:p>
      </dgm:t>
    </dgm:pt>
    <dgm:pt modelId="{FE3E6286-C040-4753-8F1D-0482B26E0BD0}" type="sibTrans" cxnId="{E0714645-6651-4B42-81E7-88F60A6BA844}">
      <dgm:prSet/>
      <dgm:spPr/>
      <dgm:t>
        <a:bodyPr/>
        <a:lstStyle/>
        <a:p>
          <a:endParaRPr lang="es-MX"/>
        </a:p>
      </dgm:t>
    </dgm:pt>
    <dgm:pt modelId="{EC7029E4-60EB-4B8C-BCC0-3E345F04108D}">
      <dgm:prSet phldrT="[Texto]"/>
      <dgm:spPr>
        <a:solidFill>
          <a:schemeClr val="accent5">
            <a:lumMod val="60000"/>
            <a:lumOff val="40000"/>
          </a:schemeClr>
        </a:solidFill>
      </dgm:spPr>
      <dgm:t>
        <a:bodyPr/>
        <a:lstStyle/>
        <a:p>
          <a:r>
            <a:rPr lang="es-MX" dirty="0" smtClean="0">
              <a:solidFill>
                <a:schemeClr val="tx1"/>
              </a:solidFill>
            </a:rPr>
            <a:t>DISCUSIÓN Y APROBACIÓN	</a:t>
          </a:r>
          <a:endParaRPr lang="es-MX" dirty="0">
            <a:solidFill>
              <a:schemeClr val="tx1"/>
            </a:solidFill>
          </a:endParaRPr>
        </a:p>
      </dgm:t>
    </dgm:pt>
    <dgm:pt modelId="{D697E708-FED0-4894-A17F-808CEF786EA7}" type="parTrans" cxnId="{F7A2D800-E132-4C63-BBB8-D06792011529}">
      <dgm:prSet/>
      <dgm:spPr/>
      <dgm:t>
        <a:bodyPr/>
        <a:lstStyle/>
        <a:p>
          <a:endParaRPr lang="es-MX"/>
        </a:p>
      </dgm:t>
    </dgm:pt>
    <dgm:pt modelId="{557F1B80-8BC2-44D3-9234-DC622806A33F}" type="sibTrans" cxnId="{F7A2D800-E132-4C63-BBB8-D06792011529}">
      <dgm:prSet/>
      <dgm:spPr/>
      <dgm:t>
        <a:bodyPr/>
        <a:lstStyle/>
        <a:p>
          <a:endParaRPr lang="es-MX"/>
        </a:p>
      </dgm:t>
    </dgm:pt>
    <dgm:pt modelId="{86A505FF-B5EE-437F-86E8-F861AA1BB680}">
      <dgm:prSet/>
      <dgm:spPr>
        <a:solidFill>
          <a:schemeClr val="accent5">
            <a:lumMod val="60000"/>
            <a:lumOff val="40000"/>
          </a:schemeClr>
        </a:solidFill>
      </dgm:spPr>
      <dgm:t>
        <a:bodyPr/>
        <a:lstStyle/>
        <a:p>
          <a:r>
            <a:rPr lang="es-MX" dirty="0" smtClean="0">
              <a:solidFill>
                <a:schemeClr val="tx1"/>
              </a:solidFill>
            </a:rPr>
            <a:t>EMISIÓN DEL ORDENAMIENTO</a:t>
          </a:r>
          <a:endParaRPr lang="es-MX" dirty="0">
            <a:solidFill>
              <a:schemeClr val="tx1"/>
            </a:solidFill>
          </a:endParaRPr>
        </a:p>
      </dgm:t>
    </dgm:pt>
    <dgm:pt modelId="{04DCE55D-9C7F-4C5C-A00A-59137FD76B25}" type="parTrans" cxnId="{8C59D1A7-5BE1-4B71-BBCA-52BCD38244F0}">
      <dgm:prSet/>
      <dgm:spPr/>
      <dgm:t>
        <a:bodyPr/>
        <a:lstStyle/>
        <a:p>
          <a:endParaRPr lang="es-MX"/>
        </a:p>
      </dgm:t>
    </dgm:pt>
    <dgm:pt modelId="{BE4F925D-A162-4DC1-B374-9CB2F6AB2B53}" type="sibTrans" cxnId="{8C59D1A7-5BE1-4B71-BBCA-52BCD38244F0}">
      <dgm:prSet/>
      <dgm:spPr/>
      <dgm:t>
        <a:bodyPr/>
        <a:lstStyle/>
        <a:p>
          <a:endParaRPr lang="es-MX"/>
        </a:p>
      </dgm:t>
    </dgm:pt>
    <dgm:pt modelId="{55BF0701-DD2B-4C2B-876E-D0067E7B73EA}" type="pres">
      <dgm:prSet presAssocID="{F8F6FBDA-B134-4B84-A009-B96A7707D563}" presName="linearFlow" presStyleCnt="0">
        <dgm:presLayoutVars>
          <dgm:resizeHandles val="exact"/>
        </dgm:presLayoutVars>
      </dgm:prSet>
      <dgm:spPr/>
    </dgm:pt>
    <dgm:pt modelId="{27923B0F-EEEB-43E7-BEC1-AA6AE830DF0A}" type="pres">
      <dgm:prSet presAssocID="{884D83A8-CEDF-4293-8A37-A16CC97C1097}" presName="node" presStyleLbl="node1" presStyleIdx="0" presStyleCnt="4">
        <dgm:presLayoutVars>
          <dgm:bulletEnabled val="1"/>
        </dgm:presLayoutVars>
      </dgm:prSet>
      <dgm:spPr/>
      <dgm:t>
        <a:bodyPr/>
        <a:lstStyle/>
        <a:p>
          <a:endParaRPr lang="es-MX"/>
        </a:p>
      </dgm:t>
    </dgm:pt>
    <dgm:pt modelId="{A293CED1-2ED5-448E-A648-E656302294AB}" type="pres">
      <dgm:prSet presAssocID="{22BF5068-4249-4404-B25C-2D05814D03AA}" presName="sibTrans" presStyleLbl="sibTrans2D1" presStyleIdx="0" presStyleCnt="3"/>
      <dgm:spPr/>
      <dgm:t>
        <a:bodyPr/>
        <a:lstStyle/>
        <a:p>
          <a:endParaRPr lang="es-MX"/>
        </a:p>
      </dgm:t>
    </dgm:pt>
    <dgm:pt modelId="{9B28BF73-81F1-4C0C-8815-2CBAFC1222BC}" type="pres">
      <dgm:prSet presAssocID="{22BF5068-4249-4404-B25C-2D05814D03AA}" presName="connectorText" presStyleLbl="sibTrans2D1" presStyleIdx="0" presStyleCnt="3"/>
      <dgm:spPr/>
      <dgm:t>
        <a:bodyPr/>
        <a:lstStyle/>
        <a:p>
          <a:endParaRPr lang="es-MX"/>
        </a:p>
      </dgm:t>
    </dgm:pt>
    <dgm:pt modelId="{5BAAA55E-9E0F-4722-9479-9EDEE8E02B29}" type="pres">
      <dgm:prSet presAssocID="{27F9AEE3-5D7B-4EC3-838F-03B971A07FF4}" presName="node" presStyleLbl="node1" presStyleIdx="1" presStyleCnt="4">
        <dgm:presLayoutVars>
          <dgm:bulletEnabled val="1"/>
        </dgm:presLayoutVars>
      </dgm:prSet>
      <dgm:spPr/>
      <dgm:t>
        <a:bodyPr/>
        <a:lstStyle/>
        <a:p>
          <a:endParaRPr lang="es-MX"/>
        </a:p>
      </dgm:t>
    </dgm:pt>
    <dgm:pt modelId="{634A1A2C-0D64-485E-A7EA-37B25DC3E426}" type="pres">
      <dgm:prSet presAssocID="{FE3E6286-C040-4753-8F1D-0482B26E0BD0}" presName="sibTrans" presStyleLbl="sibTrans2D1" presStyleIdx="1" presStyleCnt="3"/>
      <dgm:spPr/>
      <dgm:t>
        <a:bodyPr/>
        <a:lstStyle/>
        <a:p>
          <a:endParaRPr lang="es-MX"/>
        </a:p>
      </dgm:t>
    </dgm:pt>
    <dgm:pt modelId="{48E9EDB7-1348-4476-8227-2A72ED15514C}" type="pres">
      <dgm:prSet presAssocID="{FE3E6286-C040-4753-8F1D-0482B26E0BD0}" presName="connectorText" presStyleLbl="sibTrans2D1" presStyleIdx="1" presStyleCnt="3"/>
      <dgm:spPr/>
      <dgm:t>
        <a:bodyPr/>
        <a:lstStyle/>
        <a:p>
          <a:endParaRPr lang="es-MX"/>
        </a:p>
      </dgm:t>
    </dgm:pt>
    <dgm:pt modelId="{2D4C6858-28EB-4FAA-B9F1-E2841A7B977D}" type="pres">
      <dgm:prSet presAssocID="{EC7029E4-60EB-4B8C-BCC0-3E345F04108D}" presName="node" presStyleLbl="node1" presStyleIdx="2" presStyleCnt="4" custLinFactNeighborX="-107" custLinFactNeighborY="-4658">
        <dgm:presLayoutVars>
          <dgm:bulletEnabled val="1"/>
        </dgm:presLayoutVars>
      </dgm:prSet>
      <dgm:spPr/>
      <dgm:t>
        <a:bodyPr/>
        <a:lstStyle/>
        <a:p>
          <a:endParaRPr lang="es-MX"/>
        </a:p>
      </dgm:t>
    </dgm:pt>
    <dgm:pt modelId="{ADC9C323-5A4A-4A79-A751-985EBAAF8FF3}" type="pres">
      <dgm:prSet presAssocID="{557F1B80-8BC2-44D3-9234-DC622806A33F}" presName="sibTrans" presStyleLbl="sibTrans2D1" presStyleIdx="2" presStyleCnt="3"/>
      <dgm:spPr/>
      <dgm:t>
        <a:bodyPr/>
        <a:lstStyle/>
        <a:p>
          <a:endParaRPr lang="es-MX"/>
        </a:p>
      </dgm:t>
    </dgm:pt>
    <dgm:pt modelId="{6B46E92B-3DA7-42C4-8FA2-991B6F4A56F6}" type="pres">
      <dgm:prSet presAssocID="{557F1B80-8BC2-44D3-9234-DC622806A33F}" presName="connectorText" presStyleLbl="sibTrans2D1" presStyleIdx="2" presStyleCnt="3"/>
      <dgm:spPr/>
      <dgm:t>
        <a:bodyPr/>
        <a:lstStyle/>
        <a:p>
          <a:endParaRPr lang="es-MX"/>
        </a:p>
      </dgm:t>
    </dgm:pt>
    <dgm:pt modelId="{1DD78510-9E39-4698-BD86-C86BD0895F45}" type="pres">
      <dgm:prSet presAssocID="{86A505FF-B5EE-437F-86E8-F861AA1BB680}" presName="node" presStyleLbl="node1" presStyleIdx="3" presStyleCnt="4">
        <dgm:presLayoutVars>
          <dgm:bulletEnabled val="1"/>
        </dgm:presLayoutVars>
      </dgm:prSet>
      <dgm:spPr/>
      <dgm:t>
        <a:bodyPr/>
        <a:lstStyle/>
        <a:p>
          <a:endParaRPr lang="es-MX"/>
        </a:p>
      </dgm:t>
    </dgm:pt>
  </dgm:ptLst>
  <dgm:cxnLst>
    <dgm:cxn modelId="{5EC2BAB2-A595-4B75-8EB2-7C067EDD1225}" type="presOf" srcId="{F8F6FBDA-B134-4B84-A009-B96A7707D563}" destId="{55BF0701-DD2B-4C2B-876E-D0067E7B73EA}" srcOrd="0" destOrd="0" presId="urn:microsoft.com/office/officeart/2005/8/layout/process2"/>
    <dgm:cxn modelId="{B4641DC6-3574-41D5-836F-DC9AF0AC0F56}" type="presOf" srcId="{86A505FF-B5EE-437F-86E8-F861AA1BB680}" destId="{1DD78510-9E39-4698-BD86-C86BD0895F45}" srcOrd="0" destOrd="0" presId="urn:microsoft.com/office/officeart/2005/8/layout/process2"/>
    <dgm:cxn modelId="{9D8920AD-B248-4618-A476-A8CD5AA227D0}" type="presOf" srcId="{557F1B80-8BC2-44D3-9234-DC622806A33F}" destId="{ADC9C323-5A4A-4A79-A751-985EBAAF8FF3}" srcOrd="0" destOrd="0" presId="urn:microsoft.com/office/officeart/2005/8/layout/process2"/>
    <dgm:cxn modelId="{F7A2D800-E132-4C63-BBB8-D06792011529}" srcId="{F8F6FBDA-B134-4B84-A009-B96A7707D563}" destId="{EC7029E4-60EB-4B8C-BCC0-3E345F04108D}" srcOrd="2" destOrd="0" parTransId="{D697E708-FED0-4894-A17F-808CEF786EA7}" sibTransId="{557F1B80-8BC2-44D3-9234-DC622806A33F}"/>
    <dgm:cxn modelId="{E0714645-6651-4B42-81E7-88F60A6BA844}" srcId="{F8F6FBDA-B134-4B84-A009-B96A7707D563}" destId="{27F9AEE3-5D7B-4EC3-838F-03B971A07FF4}" srcOrd="1" destOrd="0" parTransId="{C4615021-31C6-40D5-9770-CB7DDD891769}" sibTransId="{FE3E6286-C040-4753-8F1D-0482B26E0BD0}"/>
    <dgm:cxn modelId="{AD91C3D9-EE26-4DF0-94C2-8A8BEAE999CE}" srcId="{F8F6FBDA-B134-4B84-A009-B96A7707D563}" destId="{884D83A8-CEDF-4293-8A37-A16CC97C1097}" srcOrd="0" destOrd="0" parTransId="{4E315BC9-FEE4-4AB4-94D6-4FEEF965A224}" sibTransId="{22BF5068-4249-4404-B25C-2D05814D03AA}"/>
    <dgm:cxn modelId="{59AB9FE5-2AC6-4630-813F-EB9383D8692D}" type="presOf" srcId="{22BF5068-4249-4404-B25C-2D05814D03AA}" destId="{A293CED1-2ED5-448E-A648-E656302294AB}" srcOrd="0" destOrd="0" presId="urn:microsoft.com/office/officeart/2005/8/layout/process2"/>
    <dgm:cxn modelId="{511C30AF-193F-4D09-A634-8CE875518B4A}" type="presOf" srcId="{27F9AEE3-5D7B-4EC3-838F-03B971A07FF4}" destId="{5BAAA55E-9E0F-4722-9479-9EDEE8E02B29}" srcOrd="0" destOrd="0" presId="urn:microsoft.com/office/officeart/2005/8/layout/process2"/>
    <dgm:cxn modelId="{8C59D1A7-5BE1-4B71-BBCA-52BCD38244F0}" srcId="{F8F6FBDA-B134-4B84-A009-B96A7707D563}" destId="{86A505FF-B5EE-437F-86E8-F861AA1BB680}" srcOrd="3" destOrd="0" parTransId="{04DCE55D-9C7F-4C5C-A00A-59137FD76B25}" sibTransId="{BE4F925D-A162-4DC1-B374-9CB2F6AB2B53}"/>
    <dgm:cxn modelId="{EAB9D7A3-3358-4378-A34A-5179D4F2C83D}" type="presOf" srcId="{EC7029E4-60EB-4B8C-BCC0-3E345F04108D}" destId="{2D4C6858-28EB-4FAA-B9F1-E2841A7B977D}" srcOrd="0" destOrd="0" presId="urn:microsoft.com/office/officeart/2005/8/layout/process2"/>
    <dgm:cxn modelId="{DC4279A9-9FFF-48B1-A8E9-0D2FE1CD064F}" type="presOf" srcId="{884D83A8-CEDF-4293-8A37-A16CC97C1097}" destId="{27923B0F-EEEB-43E7-BEC1-AA6AE830DF0A}" srcOrd="0" destOrd="0" presId="urn:microsoft.com/office/officeart/2005/8/layout/process2"/>
    <dgm:cxn modelId="{0D75FE50-51CB-4FBF-BBD5-19696B4E30BD}" type="presOf" srcId="{FE3E6286-C040-4753-8F1D-0482B26E0BD0}" destId="{48E9EDB7-1348-4476-8227-2A72ED15514C}" srcOrd="1" destOrd="0" presId="urn:microsoft.com/office/officeart/2005/8/layout/process2"/>
    <dgm:cxn modelId="{25DC2421-A195-4C54-AA49-4F24216379DA}" type="presOf" srcId="{FE3E6286-C040-4753-8F1D-0482B26E0BD0}" destId="{634A1A2C-0D64-485E-A7EA-37B25DC3E426}" srcOrd="0" destOrd="0" presId="urn:microsoft.com/office/officeart/2005/8/layout/process2"/>
    <dgm:cxn modelId="{DCE9FDA7-F5C3-43D1-B707-533CFF7E7461}" type="presOf" srcId="{22BF5068-4249-4404-B25C-2D05814D03AA}" destId="{9B28BF73-81F1-4C0C-8815-2CBAFC1222BC}" srcOrd="1" destOrd="0" presId="urn:microsoft.com/office/officeart/2005/8/layout/process2"/>
    <dgm:cxn modelId="{4EAC7D8B-4E7F-4FF2-A770-6F4A51D20EF3}" type="presOf" srcId="{557F1B80-8BC2-44D3-9234-DC622806A33F}" destId="{6B46E92B-3DA7-42C4-8FA2-991B6F4A56F6}" srcOrd="1" destOrd="0" presId="urn:microsoft.com/office/officeart/2005/8/layout/process2"/>
    <dgm:cxn modelId="{C4D21024-D0D5-49B8-AEBA-1432618CC74E}" type="presParOf" srcId="{55BF0701-DD2B-4C2B-876E-D0067E7B73EA}" destId="{27923B0F-EEEB-43E7-BEC1-AA6AE830DF0A}" srcOrd="0" destOrd="0" presId="urn:microsoft.com/office/officeart/2005/8/layout/process2"/>
    <dgm:cxn modelId="{14A255A1-372B-4BC1-A706-C01602D7FFCE}" type="presParOf" srcId="{55BF0701-DD2B-4C2B-876E-D0067E7B73EA}" destId="{A293CED1-2ED5-448E-A648-E656302294AB}" srcOrd="1" destOrd="0" presId="urn:microsoft.com/office/officeart/2005/8/layout/process2"/>
    <dgm:cxn modelId="{20926484-EEA5-4627-8864-00C528CABF1B}" type="presParOf" srcId="{A293CED1-2ED5-448E-A648-E656302294AB}" destId="{9B28BF73-81F1-4C0C-8815-2CBAFC1222BC}" srcOrd="0" destOrd="0" presId="urn:microsoft.com/office/officeart/2005/8/layout/process2"/>
    <dgm:cxn modelId="{CC93B063-898F-44C3-81AA-D6D46DD4433C}" type="presParOf" srcId="{55BF0701-DD2B-4C2B-876E-D0067E7B73EA}" destId="{5BAAA55E-9E0F-4722-9479-9EDEE8E02B29}" srcOrd="2" destOrd="0" presId="urn:microsoft.com/office/officeart/2005/8/layout/process2"/>
    <dgm:cxn modelId="{AD21399C-DC86-482A-B58F-BBABDD9AD399}" type="presParOf" srcId="{55BF0701-DD2B-4C2B-876E-D0067E7B73EA}" destId="{634A1A2C-0D64-485E-A7EA-37B25DC3E426}" srcOrd="3" destOrd="0" presId="urn:microsoft.com/office/officeart/2005/8/layout/process2"/>
    <dgm:cxn modelId="{9E873EE8-7A18-4A2E-806B-18C2DFA4C539}" type="presParOf" srcId="{634A1A2C-0D64-485E-A7EA-37B25DC3E426}" destId="{48E9EDB7-1348-4476-8227-2A72ED15514C}" srcOrd="0" destOrd="0" presId="urn:microsoft.com/office/officeart/2005/8/layout/process2"/>
    <dgm:cxn modelId="{505B4EB7-4B5F-4238-88FC-2DA395CF4776}" type="presParOf" srcId="{55BF0701-DD2B-4C2B-876E-D0067E7B73EA}" destId="{2D4C6858-28EB-4FAA-B9F1-E2841A7B977D}" srcOrd="4" destOrd="0" presId="urn:microsoft.com/office/officeart/2005/8/layout/process2"/>
    <dgm:cxn modelId="{343FB5B5-62FE-48C1-8D5E-CE0F414B570E}" type="presParOf" srcId="{55BF0701-DD2B-4C2B-876E-D0067E7B73EA}" destId="{ADC9C323-5A4A-4A79-A751-985EBAAF8FF3}" srcOrd="5" destOrd="0" presId="urn:microsoft.com/office/officeart/2005/8/layout/process2"/>
    <dgm:cxn modelId="{BDD7B0A8-5FAB-4B4E-B62E-24BD76AACFE5}" type="presParOf" srcId="{ADC9C323-5A4A-4A79-A751-985EBAAF8FF3}" destId="{6B46E92B-3DA7-42C4-8FA2-991B6F4A56F6}" srcOrd="0" destOrd="0" presId="urn:microsoft.com/office/officeart/2005/8/layout/process2"/>
    <dgm:cxn modelId="{AEDFD005-17E5-45E2-87D6-5E14D4C7CDFF}" type="presParOf" srcId="{55BF0701-DD2B-4C2B-876E-D0067E7B73EA}" destId="{1DD78510-9E39-4698-BD86-C86BD0895F45}" srcOrd="6" destOrd="0" presId="urn:microsoft.com/office/officeart/2005/8/layout/process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59D705E-DE05-46BC-AC74-A70F5C3886B0}"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484A629C-B95B-4844-B215-9ACE39F5F014}">
      <dgm:prSet phldrT="[Texto]"/>
      <dgm:spPr/>
      <dgm:t>
        <a:bodyPr/>
        <a:lstStyle/>
        <a:p>
          <a:r>
            <a:rPr lang="es-MX" dirty="0" smtClean="0"/>
            <a:t>Presentación de la Proposición al Pleno.</a:t>
          </a:r>
        </a:p>
        <a:p>
          <a:endParaRPr lang="es-MX" dirty="0" smtClean="0"/>
        </a:p>
        <a:p>
          <a:r>
            <a:rPr lang="es-MX" dirty="0" smtClean="0"/>
            <a:t>¿Es un asunto de urgente y obvia resolución?</a:t>
          </a:r>
          <a:endParaRPr lang="es-MX" dirty="0"/>
        </a:p>
      </dgm:t>
    </dgm:pt>
    <dgm:pt modelId="{61901A8E-41F2-415C-9A26-3AC02BB1FDF9}" type="parTrans" cxnId="{7F9900C0-C3F0-4C9B-A7BD-B37ECB53738C}">
      <dgm:prSet/>
      <dgm:spPr/>
      <dgm:t>
        <a:bodyPr/>
        <a:lstStyle/>
        <a:p>
          <a:endParaRPr lang="es-MX"/>
        </a:p>
      </dgm:t>
    </dgm:pt>
    <dgm:pt modelId="{DC8EA0C0-63F2-4741-B302-82EE3E12E479}" type="sibTrans" cxnId="{7F9900C0-C3F0-4C9B-A7BD-B37ECB53738C}">
      <dgm:prSet/>
      <dgm:spPr/>
      <dgm:t>
        <a:bodyPr/>
        <a:lstStyle/>
        <a:p>
          <a:endParaRPr lang="es-MX"/>
        </a:p>
      </dgm:t>
    </dgm:pt>
    <dgm:pt modelId="{11E17FBC-E7D1-4BCC-B4C4-DAB7FA529505}">
      <dgm:prSet phldrT="[Texto]"/>
      <dgm:spPr/>
      <dgm:t>
        <a:bodyPr/>
        <a:lstStyle/>
        <a:p>
          <a:r>
            <a:rPr lang="es-MX" dirty="0" smtClean="0"/>
            <a:t>A consideración del Pleno como asunto de urgente y obvia resolución</a:t>
          </a:r>
        </a:p>
        <a:p>
          <a:r>
            <a:rPr lang="es-MX" dirty="0" smtClean="0"/>
            <a:t>¿Aprobado como asunto de urgente y obvia resolución?</a:t>
          </a:r>
          <a:endParaRPr lang="es-MX" dirty="0"/>
        </a:p>
      </dgm:t>
    </dgm:pt>
    <dgm:pt modelId="{B4BBCA2D-EF21-4CE3-ABF8-1DD5A2613045}" type="parTrans" cxnId="{9332EB6C-98BC-455D-B4E3-9A8D96DC0F87}">
      <dgm:prSet/>
      <dgm:spPr/>
      <dgm:t>
        <a:bodyPr/>
        <a:lstStyle/>
        <a:p>
          <a:endParaRPr lang="es-MX"/>
        </a:p>
      </dgm:t>
    </dgm:pt>
    <dgm:pt modelId="{7F632347-3BA9-4B90-8CB6-07023AF61D06}" type="sibTrans" cxnId="{9332EB6C-98BC-455D-B4E3-9A8D96DC0F87}">
      <dgm:prSet/>
      <dgm:spPr/>
      <dgm:t>
        <a:bodyPr/>
        <a:lstStyle/>
        <a:p>
          <a:endParaRPr lang="es-MX"/>
        </a:p>
      </dgm:t>
    </dgm:pt>
    <dgm:pt modelId="{E364EA48-0FFF-4EED-B40E-B0560C7E9807}">
      <dgm:prSet phldrT="[Texto]"/>
      <dgm:spPr/>
      <dgm:t>
        <a:bodyPr/>
        <a:lstStyle/>
        <a:p>
          <a:r>
            <a:rPr lang="es-MX" dirty="0" smtClean="0"/>
            <a:t>Discusión y aprobación en su caso </a:t>
          </a:r>
        </a:p>
        <a:p>
          <a:r>
            <a:rPr lang="es-MX" dirty="0" smtClean="0"/>
            <a:t>(Pudiendo hacerse modificaciones)</a:t>
          </a:r>
          <a:endParaRPr lang="es-MX" dirty="0"/>
        </a:p>
      </dgm:t>
    </dgm:pt>
    <dgm:pt modelId="{845128DC-8A64-4AE8-9512-55880613C6BC}" type="parTrans" cxnId="{0DE8D28E-ECAD-4006-8793-AEC963F872D0}">
      <dgm:prSet/>
      <dgm:spPr/>
      <dgm:t>
        <a:bodyPr/>
        <a:lstStyle/>
        <a:p>
          <a:endParaRPr lang="es-MX"/>
        </a:p>
      </dgm:t>
    </dgm:pt>
    <dgm:pt modelId="{98E9E42F-B404-471D-AE63-B5AC348C6FD5}" type="sibTrans" cxnId="{0DE8D28E-ECAD-4006-8793-AEC963F872D0}">
      <dgm:prSet/>
      <dgm:spPr/>
      <dgm:t>
        <a:bodyPr/>
        <a:lstStyle/>
        <a:p>
          <a:endParaRPr lang="es-MX"/>
        </a:p>
      </dgm:t>
    </dgm:pt>
    <dgm:pt modelId="{F4802600-B089-4DC0-A4D1-CA970B1A8AD9}">
      <dgm:prSet phldrT="[Texto]"/>
      <dgm:spPr/>
      <dgm:t>
        <a:bodyPr/>
        <a:lstStyle/>
        <a:p>
          <a:r>
            <a:rPr lang="es-MX" dirty="0" smtClean="0"/>
            <a:t>Turnado a la Comisión Correspondiente para emitir dictamen</a:t>
          </a:r>
          <a:endParaRPr lang="es-MX" dirty="0"/>
        </a:p>
      </dgm:t>
    </dgm:pt>
    <dgm:pt modelId="{A5566DC7-A68A-41CA-9573-26D1DD7E06D6}" type="parTrans" cxnId="{BA9DEC4D-5D76-42B3-A84D-A6DFA9470776}">
      <dgm:prSet/>
      <dgm:spPr/>
      <dgm:t>
        <a:bodyPr/>
        <a:lstStyle/>
        <a:p>
          <a:endParaRPr lang="es-MX"/>
        </a:p>
      </dgm:t>
    </dgm:pt>
    <dgm:pt modelId="{CDFE9C8D-4365-403B-8E18-42E815C061EA}" type="sibTrans" cxnId="{BA9DEC4D-5D76-42B3-A84D-A6DFA9470776}">
      <dgm:prSet/>
      <dgm:spPr/>
      <dgm:t>
        <a:bodyPr/>
        <a:lstStyle/>
        <a:p>
          <a:endParaRPr lang="es-MX"/>
        </a:p>
      </dgm:t>
    </dgm:pt>
    <dgm:pt modelId="{8AB109DC-75F8-46A8-9BF3-C00084647540}">
      <dgm:prSet phldrT="[Texto]"/>
      <dgm:spPr/>
      <dgm:t>
        <a:bodyPr/>
        <a:lstStyle/>
        <a:p>
          <a:r>
            <a:rPr lang="es-MX" dirty="0" smtClean="0"/>
            <a:t>Turnado a la Comisión Correspondiente para emitir dictamen</a:t>
          </a:r>
          <a:endParaRPr lang="es-MX" dirty="0"/>
        </a:p>
      </dgm:t>
    </dgm:pt>
    <dgm:pt modelId="{D9E27548-1379-400E-A943-8DF2F2BD8058}" type="parTrans" cxnId="{737C25B6-9B16-4499-A3A6-00225DE58B53}">
      <dgm:prSet/>
      <dgm:spPr/>
      <dgm:t>
        <a:bodyPr/>
        <a:lstStyle/>
        <a:p>
          <a:endParaRPr lang="es-MX"/>
        </a:p>
      </dgm:t>
    </dgm:pt>
    <dgm:pt modelId="{D36B3FD7-BD73-4E0A-A33C-80572F238DB7}" type="sibTrans" cxnId="{737C25B6-9B16-4499-A3A6-00225DE58B53}">
      <dgm:prSet/>
      <dgm:spPr/>
      <dgm:t>
        <a:bodyPr/>
        <a:lstStyle/>
        <a:p>
          <a:endParaRPr lang="es-MX"/>
        </a:p>
      </dgm:t>
    </dgm:pt>
    <dgm:pt modelId="{EC251A75-8EBB-497C-97C0-0CC3E427DCC1}">
      <dgm:prSet/>
      <dgm:spPr/>
      <dgm:t>
        <a:bodyPr/>
        <a:lstStyle/>
        <a:p>
          <a:r>
            <a:rPr lang="es-MX" dirty="0" smtClean="0"/>
            <a:t>- Emisión del Dictamen</a:t>
          </a:r>
        </a:p>
        <a:p>
          <a:r>
            <a:rPr lang="es-MX" dirty="0" smtClean="0"/>
            <a:t>- Lectura</a:t>
          </a:r>
        </a:p>
        <a:p>
          <a:r>
            <a:rPr lang="es-MX" dirty="0" smtClean="0"/>
            <a:t>- Discusión y aprobación</a:t>
          </a:r>
          <a:endParaRPr lang="es-MX" dirty="0"/>
        </a:p>
      </dgm:t>
    </dgm:pt>
    <dgm:pt modelId="{7E5051EC-47BB-4CA7-B8D6-0448485CA246}" type="parTrans" cxnId="{8C6AC3E8-138A-4890-9773-03E146A39083}">
      <dgm:prSet/>
      <dgm:spPr/>
      <dgm:t>
        <a:bodyPr/>
        <a:lstStyle/>
        <a:p>
          <a:endParaRPr lang="es-MX"/>
        </a:p>
      </dgm:t>
    </dgm:pt>
    <dgm:pt modelId="{096C5B10-B197-41DB-A7AA-540EB0E5A703}" type="sibTrans" cxnId="{8C6AC3E8-138A-4890-9773-03E146A39083}">
      <dgm:prSet/>
      <dgm:spPr/>
      <dgm:t>
        <a:bodyPr/>
        <a:lstStyle/>
        <a:p>
          <a:endParaRPr lang="es-MX"/>
        </a:p>
      </dgm:t>
    </dgm:pt>
    <dgm:pt modelId="{9DB2933C-2BDE-4A6A-AFA2-A43FD18DDF17}">
      <dgm:prSet/>
      <dgm:spPr/>
      <dgm:t>
        <a:bodyPr/>
        <a:lstStyle/>
        <a:p>
          <a:r>
            <a:rPr lang="es-MX" dirty="0" smtClean="0"/>
            <a:t>Emisión del Acuerdo</a:t>
          </a:r>
          <a:endParaRPr lang="es-MX" dirty="0"/>
        </a:p>
      </dgm:t>
    </dgm:pt>
    <dgm:pt modelId="{DC553429-9C39-4DC7-B819-23607724FB80}" type="parTrans" cxnId="{01EBB83F-3E15-48A5-B973-8ACD47AD0483}">
      <dgm:prSet/>
      <dgm:spPr/>
      <dgm:t>
        <a:bodyPr/>
        <a:lstStyle/>
        <a:p>
          <a:endParaRPr lang="es-MX"/>
        </a:p>
      </dgm:t>
    </dgm:pt>
    <dgm:pt modelId="{10028EEF-3E30-41E9-9967-60E6B2E7D1BE}" type="sibTrans" cxnId="{01EBB83F-3E15-48A5-B973-8ACD47AD0483}">
      <dgm:prSet/>
      <dgm:spPr/>
      <dgm:t>
        <a:bodyPr/>
        <a:lstStyle/>
        <a:p>
          <a:endParaRPr lang="es-MX"/>
        </a:p>
      </dgm:t>
    </dgm:pt>
    <dgm:pt modelId="{C208D9B6-2B43-44E3-A647-37C0BF6EE4B5}" type="pres">
      <dgm:prSet presAssocID="{559D705E-DE05-46BC-AC74-A70F5C3886B0}" presName="hierChild1" presStyleCnt="0">
        <dgm:presLayoutVars>
          <dgm:chPref val="1"/>
          <dgm:dir/>
          <dgm:animOne val="branch"/>
          <dgm:animLvl val="lvl"/>
          <dgm:resizeHandles/>
        </dgm:presLayoutVars>
      </dgm:prSet>
      <dgm:spPr/>
      <dgm:t>
        <a:bodyPr/>
        <a:lstStyle/>
        <a:p>
          <a:endParaRPr lang="es-MX"/>
        </a:p>
      </dgm:t>
    </dgm:pt>
    <dgm:pt modelId="{87794D4C-75B8-4A46-9113-33A5D10EBF15}" type="pres">
      <dgm:prSet presAssocID="{484A629C-B95B-4844-B215-9ACE39F5F014}" presName="hierRoot1" presStyleCnt="0"/>
      <dgm:spPr/>
    </dgm:pt>
    <dgm:pt modelId="{51ED0DC6-9B41-4392-985B-75F444734D0D}" type="pres">
      <dgm:prSet presAssocID="{484A629C-B95B-4844-B215-9ACE39F5F014}" presName="composite" presStyleCnt="0"/>
      <dgm:spPr/>
    </dgm:pt>
    <dgm:pt modelId="{CB86C162-8CAD-4A21-A7D2-5B8FDFBABCF0}" type="pres">
      <dgm:prSet presAssocID="{484A629C-B95B-4844-B215-9ACE39F5F014}" presName="background" presStyleLbl="node0" presStyleIdx="0" presStyleCnt="1"/>
      <dgm:spPr>
        <a:solidFill>
          <a:schemeClr val="tx2"/>
        </a:solidFill>
      </dgm:spPr>
    </dgm:pt>
    <dgm:pt modelId="{82BDDE6A-E777-4EF3-9504-2259126AD9F8}" type="pres">
      <dgm:prSet presAssocID="{484A629C-B95B-4844-B215-9ACE39F5F014}" presName="text" presStyleLbl="fgAcc0" presStyleIdx="0" presStyleCnt="1" custScaleX="100000" custScaleY="100000">
        <dgm:presLayoutVars>
          <dgm:chPref val="3"/>
        </dgm:presLayoutVars>
      </dgm:prSet>
      <dgm:spPr/>
      <dgm:t>
        <a:bodyPr/>
        <a:lstStyle/>
        <a:p>
          <a:endParaRPr lang="es-MX"/>
        </a:p>
      </dgm:t>
    </dgm:pt>
    <dgm:pt modelId="{473B65B2-11C9-47E1-BA1C-633A688DFD3C}" type="pres">
      <dgm:prSet presAssocID="{484A629C-B95B-4844-B215-9ACE39F5F014}" presName="hierChild2" presStyleCnt="0"/>
      <dgm:spPr/>
    </dgm:pt>
    <dgm:pt modelId="{1285BC79-0D91-4FAE-9528-C79D16E12BDD}" type="pres">
      <dgm:prSet presAssocID="{B4BBCA2D-EF21-4CE3-ABF8-1DD5A2613045}" presName="Name10" presStyleLbl="parChTrans1D2" presStyleIdx="0" presStyleCnt="2"/>
      <dgm:spPr/>
      <dgm:t>
        <a:bodyPr/>
        <a:lstStyle/>
        <a:p>
          <a:endParaRPr lang="es-MX"/>
        </a:p>
      </dgm:t>
    </dgm:pt>
    <dgm:pt modelId="{3E1D7C05-D5B8-4ADF-9AFA-6BF02603E970}" type="pres">
      <dgm:prSet presAssocID="{11E17FBC-E7D1-4BCC-B4C4-DAB7FA529505}" presName="hierRoot2" presStyleCnt="0"/>
      <dgm:spPr/>
    </dgm:pt>
    <dgm:pt modelId="{C047F474-4738-47C5-A2F2-5AD665A4A25E}" type="pres">
      <dgm:prSet presAssocID="{11E17FBC-E7D1-4BCC-B4C4-DAB7FA529505}" presName="composite2" presStyleCnt="0"/>
      <dgm:spPr/>
    </dgm:pt>
    <dgm:pt modelId="{34F2F912-F2D8-4326-8926-1E8EC7159EDC}" type="pres">
      <dgm:prSet presAssocID="{11E17FBC-E7D1-4BCC-B4C4-DAB7FA529505}" presName="background2" presStyleLbl="node2" presStyleIdx="0" presStyleCnt="2"/>
      <dgm:spPr>
        <a:solidFill>
          <a:schemeClr val="tx2"/>
        </a:solidFill>
      </dgm:spPr>
    </dgm:pt>
    <dgm:pt modelId="{2F76A0BD-BFCC-46C3-A722-055FD96CBDD8}" type="pres">
      <dgm:prSet presAssocID="{11E17FBC-E7D1-4BCC-B4C4-DAB7FA529505}" presName="text2" presStyleLbl="fgAcc2" presStyleIdx="0" presStyleCnt="2">
        <dgm:presLayoutVars>
          <dgm:chPref val="3"/>
        </dgm:presLayoutVars>
      </dgm:prSet>
      <dgm:spPr/>
      <dgm:t>
        <a:bodyPr/>
        <a:lstStyle/>
        <a:p>
          <a:endParaRPr lang="es-MX"/>
        </a:p>
      </dgm:t>
    </dgm:pt>
    <dgm:pt modelId="{D841212C-4910-4053-96FB-5DE9C8216171}" type="pres">
      <dgm:prSet presAssocID="{11E17FBC-E7D1-4BCC-B4C4-DAB7FA529505}" presName="hierChild3" presStyleCnt="0"/>
      <dgm:spPr/>
    </dgm:pt>
    <dgm:pt modelId="{1EB87458-74D0-4693-AE4D-C207F6EC5B89}" type="pres">
      <dgm:prSet presAssocID="{845128DC-8A64-4AE8-9512-55880613C6BC}" presName="Name17" presStyleLbl="parChTrans1D3" presStyleIdx="0" presStyleCnt="3"/>
      <dgm:spPr/>
      <dgm:t>
        <a:bodyPr/>
        <a:lstStyle/>
        <a:p>
          <a:endParaRPr lang="es-MX"/>
        </a:p>
      </dgm:t>
    </dgm:pt>
    <dgm:pt modelId="{C7EA2783-8B93-407B-9A4B-D14FDE2CE584}" type="pres">
      <dgm:prSet presAssocID="{E364EA48-0FFF-4EED-B40E-B0560C7E9807}" presName="hierRoot3" presStyleCnt="0"/>
      <dgm:spPr/>
    </dgm:pt>
    <dgm:pt modelId="{8E1A8F32-32B5-44E0-8896-040DD78DF932}" type="pres">
      <dgm:prSet presAssocID="{E364EA48-0FFF-4EED-B40E-B0560C7E9807}" presName="composite3" presStyleCnt="0"/>
      <dgm:spPr/>
    </dgm:pt>
    <dgm:pt modelId="{B2E1CEA6-229C-49E2-883C-B0FCA3EAF62A}" type="pres">
      <dgm:prSet presAssocID="{E364EA48-0FFF-4EED-B40E-B0560C7E9807}" presName="background3" presStyleLbl="node3" presStyleIdx="0" presStyleCnt="3"/>
      <dgm:spPr>
        <a:solidFill>
          <a:schemeClr val="tx2"/>
        </a:solidFill>
      </dgm:spPr>
    </dgm:pt>
    <dgm:pt modelId="{052A8DF2-2036-4936-91CC-4B43FC6C2D59}" type="pres">
      <dgm:prSet presAssocID="{E364EA48-0FFF-4EED-B40E-B0560C7E9807}" presName="text3" presStyleLbl="fgAcc3" presStyleIdx="0" presStyleCnt="3">
        <dgm:presLayoutVars>
          <dgm:chPref val="3"/>
        </dgm:presLayoutVars>
      </dgm:prSet>
      <dgm:spPr/>
      <dgm:t>
        <a:bodyPr/>
        <a:lstStyle/>
        <a:p>
          <a:endParaRPr lang="es-MX"/>
        </a:p>
      </dgm:t>
    </dgm:pt>
    <dgm:pt modelId="{2CA51644-B00E-4529-9B76-41432A3435D4}" type="pres">
      <dgm:prSet presAssocID="{E364EA48-0FFF-4EED-B40E-B0560C7E9807}" presName="hierChild4" presStyleCnt="0"/>
      <dgm:spPr/>
    </dgm:pt>
    <dgm:pt modelId="{9F2D9232-E807-4F71-82CB-1B5BDEAECCDE}" type="pres">
      <dgm:prSet presAssocID="{DC553429-9C39-4DC7-B819-23607724FB80}" presName="Name23" presStyleLbl="parChTrans1D4" presStyleIdx="0" presStyleCnt="1"/>
      <dgm:spPr/>
      <dgm:t>
        <a:bodyPr/>
        <a:lstStyle/>
        <a:p>
          <a:endParaRPr lang="es-MX"/>
        </a:p>
      </dgm:t>
    </dgm:pt>
    <dgm:pt modelId="{A3F308A5-0D61-49F9-8005-FD70A0C0F374}" type="pres">
      <dgm:prSet presAssocID="{9DB2933C-2BDE-4A6A-AFA2-A43FD18DDF17}" presName="hierRoot4" presStyleCnt="0"/>
      <dgm:spPr/>
    </dgm:pt>
    <dgm:pt modelId="{8A6793F4-9C4B-461C-BB6E-29D720DBB45A}" type="pres">
      <dgm:prSet presAssocID="{9DB2933C-2BDE-4A6A-AFA2-A43FD18DDF17}" presName="composite4" presStyleCnt="0"/>
      <dgm:spPr/>
    </dgm:pt>
    <dgm:pt modelId="{A5A71215-877F-4F9A-B511-118FF658A7A7}" type="pres">
      <dgm:prSet presAssocID="{9DB2933C-2BDE-4A6A-AFA2-A43FD18DDF17}" presName="background4" presStyleLbl="node4" presStyleIdx="0" presStyleCnt="1"/>
      <dgm:spPr/>
    </dgm:pt>
    <dgm:pt modelId="{DE0FED9A-F39A-490F-B194-66BE3009DF7B}" type="pres">
      <dgm:prSet presAssocID="{9DB2933C-2BDE-4A6A-AFA2-A43FD18DDF17}" presName="text4" presStyleLbl="fgAcc4" presStyleIdx="0" presStyleCnt="1">
        <dgm:presLayoutVars>
          <dgm:chPref val="3"/>
        </dgm:presLayoutVars>
      </dgm:prSet>
      <dgm:spPr/>
      <dgm:t>
        <a:bodyPr/>
        <a:lstStyle/>
        <a:p>
          <a:endParaRPr lang="es-MX"/>
        </a:p>
      </dgm:t>
    </dgm:pt>
    <dgm:pt modelId="{825DAA33-712B-4EAA-89A8-8DD69B092D6E}" type="pres">
      <dgm:prSet presAssocID="{9DB2933C-2BDE-4A6A-AFA2-A43FD18DDF17}" presName="hierChild5" presStyleCnt="0"/>
      <dgm:spPr/>
    </dgm:pt>
    <dgm:pt modelId="{2D501227-3060-4336-AB31-DBC9C96219BC}" type="pres">
      <dgm:prSet presAssocID="{A5566DC7-A68A-41CA-9573-26D1DD7E06D6}" presName="Name17" presStyleLbl="parChTrans1D3" presStyleIdx="1" presStyleCnt="3"/>
      <dgm:spPr/>
      <dgm:t>
        <a:bodyPr/>
        <a:lstStyle/>
        <a:p>
          <a:endParaRPr lang="es-MX"/>
        </a:p>
      </dgm:t>
    </dgm:pt>
    <dgm:pt modelId="{420D185B-48BA-4299-8AAD-CA93C2A91A07}" type="pres">
      <dgm:prSet presAssocID="{F4802600-B089-4DC0-A4D1-CA970B1A8AD9}" presName="hierRoot3" presStyleCnt="0"/>
      <dgm:spPr/>
    </dgm:pt>
    <dgm:pt modelId="{552E17B9-73E4-4479-A516-66E071C02F59}" type="pres">
      <dgm:prSet presAssocID="{F4802600-B089-4DC0-A4D1-CA970B1A8AD9}" presName="composite3" presStyleCnt="0"/>
      <dgm:spPr/>
    </dgm:pt>
    <dgm:pt modelId="{70B32E69-0829-4456-B6A0-E3332568D618}" type="pres">
      <dgm:prSet presAssocID="{F4802600-B089-4DC0-A4D1-CA970B1A8AD9}" presName="background3" presStyleLbl="node3" presStyleIdx="1" presStyleCnt="3"/>
      <dgm:spPr>
        <a:solidFill>
          <a:schemeClr val="tx2"/>
        </a:solidFill>
      </dgm:spPr>
    </dgm:pt>
    <dgm:pt modelId="{855D50C2-3064-4090-85E6-678CC1F9B9B4}" type="pres">
      <dgm:prSet presAssocID="{F4802600-B089-4DC0-A4D1-CA970B1A8AD9}" presName="text3" presStyleLbl="fgAcc3" presStyleIdx="1" presStyleCnt="3">
        <dgm:presLayoutVars>
          <dgm:chPref val="3"/>
        </dgm:presLayoutVars>
      </dgm:prSet>
      <dgm:spPr/>
      <dgm:t>
        <a:bodyPr/>
        <a:lstStyle/>
        <a:p>
          <a:endParaRPr lang="es-MX"/>
        </a:p>
      </dgm:t>
    </dgm:pt>
    <dgm:pt modelId="{A9BEB8DE-D82D-44B6-9F07-1CAB430BF411}" type="pres">
      <dgm:prSet presAssocID="{F4802600-B089-4DC0-A4D1-CA970B1A8AD9}" presName="hierChild4" presStyleCnt="0"/>
      <dgm:spPr/>
    </dgm:pt>
    <dgm:pt modelId="{A3D2DCB4-6FC8-49A5-BA90-4B1315A37A70}" type="pres">
      <dgm:prSet presAssocID="{D9E27548-1379-400E-A943-8DF2F2BD8058}" presName="Name10" presStyleLbl="parChTrans1D2" presStyleIdx="1" presStyleCnt="2"/>
      <dgm:spPr/>
      <dgm:t>
        <a:bodyPr/>
        <a:lstStyle/>
        <a:p>
          <a:endParaRPr lang="es-MX"/>
        </a:p>
      </dgm:t>
    </dgm:pt>
    <dgm:pt modelId="{B29FE049-6AF9-4191-BB96-69B8173D5CB1}" type="pres">
      <dgm:prSet presAssocID="{8AB109DC-75F8-46A8-9BF3-C00084647540}" presName="hierRoot2" presStyleCnt="0"/>
      <dgm:spPr/>
    </dgm:pt>
    <dgm:pt modelId="{415AC5B9-572D-4F30-9110-7B894C69CAE7}" type="pres">
      <dgm:prSet presAssocID="{8AB109DC-75F8-46A8-9BF3-C00084647540}" presName="composite2" presStyleCnt="0"/>
      <dgm:spPr/>
    </dgm:pt>
    <dgm:pt modelId="{A3C1E72C-08E2-4749-B0D0-FE678194F356}" type="pres">
      <dgm:prSet presAssocID="{8AB109DC-75F8-46A8-9BF3-C00084647540}" presName="background2" presStyleLbl="node2" presStyleIdx="1" presStyleCnt="2"/>
      <dgm:spPr>
        <a:solidFill>
          <a:schemeClr val="tx2"/>
        </a:solidFill>
      </dgm:spPr>
    </dgm:pt>
    <dgm:pt modelId="{E39B5B6B-D25B-4FB4-9383-0A6C9B6C4278}" type="pres">
      <dgm:prSet presAssocID="{8AB109DC-75F8-46A8-9BF3-C00084647540}" presName="text2" presStyleLbl="fgAcc2" presStyleIdx="1" presStyleCnt="2">
        <dgm:presLayoutVars>
          <dgm:chPref val="3"/>
        </dgm:presLayoutVars>
      </dgm:prSet>
      <dgm:spPr/>
      <dgm:t>
        <a:bodyPr/>
        <a:lstStyle/>
        <a:p>
          <a:endParaRPr lang="es-MX"/>
        </a:p>
      </dgm:t>
    </dgm:pt>
    <dgm:pt modelId="{78A5E116-B14B-479E-8F7A-A4E7D3F4C3C1}" type="pres">
      <dgm:prSet presAssocID="{8AB109DC-75F8-46A8-9BF3-C00084647540}" presName="hierChild3" presStyleCnt="0"/>
      <dgm:spPr/>
    </dgm:pt>
    <dgm:pt modelId="{D3586998-4DB1-4D1B-8C59-F692D7246CB9}" type="pres">
      <dgm:prSet presAssocID="{7E5051EC-47BB-4CA7-B8D6-0448485CA246}" presName="Name17" presStyleLbl="parChTrans1D3" presStyleIdx="2" presStyleCnt="3"/>
      <dgm:spPr/>
      <dgm:t>
        <a:bodyPr/>
        <a:lstStyle/>
        <a:p>
          <a:endParaRPr lang="es-MX"/>
        </a:p>
      </dgm:t>
    </dgm:pt>
    <dgm:pt modelId="{0CAD7F28-3133-4D19-B320-A3EFB592C6EF}" type="pres">
      <dgm:prSet presAssocID="{EC251A75-8EBB-497C-97C0-0CC3E427DCC1}" presName="hierRoot3" presStyleCnt="0"/>
      <dgm:spPr/>
    </dgm:pt>
    <dgm:pt modelId="{82BB7A96-DD71-4558-B992-A92C6B7BC2BC}" type="pres">
      <dgm:prSet presAssocID="{EC251A75-8EBB-497C-97C0-0CC3E427DCC1}" presName="composite3" presStyleCnt="0"/>
      <dgm:spPr/>
    </dgm:pt>
    <dgm:pt modelId="{2F8092D1-97D0-4CA6-A5B4-8C29055F63A3}" type="pres">
      <dgm:prSet presAssocID="{EC251A75-8EBB-497C-97C0-0CC3E427DCC1}" presName="background3" presStyleLbl="node3" presStyleIdx="2" presStyleCnt="3"/>
      <dgm:spPr/>
    </dgm:pt>
    <dgm:pt modelId="{F65A2524-DA60-4BAC-8EFA-87EE51C727F1}" type="pres">
      <dgm:prSet presAssocID="{EC251A75-8EBB-497C-97C0-0CC3E427DCC1}" presName="text3" presStyleLbl="fgAcc3" presStyleIdx="2" presStyleCnt="3">
        <dgm:presLayoutVars>
          <dgm:chPref val="3"/>
        </dgm:presLayoutVars>
      </dgm:prSet>
      <dgm:spPr/>
      <dgm:t>
        <a:bodyPr/>
        <a:lstStyle/>
        <a:p>
          <a:endParaRPr lang="es-MX"/>
        </a:p>
      </dgm:t>
    </dgm:pt>
    <dgm:pt modelId="{6D8C24AA-E048-4240-B435-0B0C9FA4C53C}" type="pres">
      <dgm:prSet presAssocID="{EC251A75-8EBB-497C-97C0-0CC3E427DCC1}" presName="hierChild4" presStyleCnt="0"/>
      <dgm:spPr/>
    </dgm:pt>
  </dgm:ptLst>
  <dgm:cxnLst>
    <dgm:cxn modelId="{82FF4EF0-BE78-440B-8226-F684A486E65C}" type="presOf" srcId="{EC251A75-8EBB-497C-97C0-0CC3E427DCC1}" destId="{F65A2524-DA60-4BAC-8EFA-87EE51C727F1}" srcOrd="0" destOrd="0" presId="urn:microsoft.com/office/officeart/2005/8/layout/hierarchy1"/>
    <dgm:cxn modelId="{88C4664C-4F42-433C-A40A-03A75528AA54}" type="presOf" srcId="{D9E27548-1379-400E-A943-8DF2F2BD8058}" destId="{A3D2DCB4-6FC8-49A5-BA90-4B1315A37A70}" srcOrd="0" destOrd="0" presId="urn:microsoft.com/office/officeart/2005/8/layout/hierarchy1"/>
    <dgm:cxn modelId="{8190F197-30BA-45F8-9672-09AF67CD3E10}" type="presOf" srcId="{9DB2933C-2BDE-4A6A-AFA2-A43FD18DDF17}" destId="{DE0FED9A-F39A-490F-B194-66BE3009DF7B}" srcOrd="0" destOrd="0" presId="urn:microsoft.com/office/officeart/2005/8/layout/hierarchy1"/>
    <dgm:cxn modelId="{F5DEF41A-8F94-43A5-B596-26AB347DE2E1}" type="presOf" srcId="{559D705E-DE05-46BC-AC74-A70F5C3886B0}" destId="{C208D9B6-2B43-44E3-A647-37C0BF6EE4B5}" srcOrd="0" destOrd="0" presId="urn:microsoft.com/office/officeart/2005/8/layout/hierarchy1"/>
    <dgm:cxn modelId="{FA58155E-BF94-4426-BEC0-5AC5628A3C4B}" type="presOf" srcId="{F4802600-B089-4DC0-A4D1-CA970B1A8AD9}" destId="{855D50C2-3064-4090-85E6-678CC1F9B9B4}" srcOrd="0" destOrd="0" presId="urn:microsoft.com/office/officeart/2005/8/layout/hierarchy1"/>
    <dgm:cxn modelId="{7F9900C0-C3F0-4C9B-A7BD-B37ECB53738C}" srcId="{559D705E-DE05-46BC-AC74-A70F5C3886B0}" destId="{484A629C-B95B-4844-B215-9ACE39F5F014}" srcOrd="0" destOrd="0" parTransId="{61901A8E-41F2-415C-9A26-3AC02BB1FDF9}" sibTransId="{DC8EA0C0-63F2-4741-B302-82EE3E12E479}"/>
    <dgm:cxn modelId="{8FCBD493-71E4-419A-8630-7F903BB01782}" type="presOf" srcId="{7E5051EC-47BB-4CA7-B8D6-0448485CA246}" destId="{D3586998-4DB1-4D1B-8C59-F692D7246CB9}" srcOrd="0" destOrd="0" presId="urn:microsoft.com/office/officeart/2005/8/layout/hierarchy1"/>
    <dgm:cxn modelId="{0DE8D28E-ECAD-4006-8793-AEC963F872D0}" srcId="{11E17FBC-E7D1-4BCC-B4C4-DAB7FA529505}" destId="{E364EA48-0FFF-4EED-B40E-B0560C7E9807}" srcOrd="0" destOrd="0" parTransId="{845128DC-8A64-4AE8-9512-55880613C6BC}" sibTransId="{98E9E42F-B404-471D-AE63-B5AC348C6FD5}"/>
    <dgm:cxn modelId="{BA9DEC4D-5D76-42B3-A84D-A6DFA9470776}" srcId="{11E17FBC-E7D1-4BCC-B4C4-DAB7FA529505}" destId="{F4802600-B089-4DC0-A4D1-CA970B1A8AD9}" srcOrd="1" destOrd="0" parTransId="{A5566DC7-A68A-41CA-9573-26D1DD7E06D6}" sibTransId="{CDFE9C8D-4365-403B-8E18-42E815C061EA}"/>
    <dgm:cxn modelId="{D12E3B48-95EA-4E62-AB3E-73AA000793B5}" type="presOf" srcId="{484A629C-B95B-4844-B215-9ACE39F5F014}" destId="{82BDDE6A-E777-4EF3-9504-2259126AD9F8}" srcOrd="0" destOrd="0" presId="urn:microsoft.com/office/officeart/2005/8/layout/hierarchy1"/>
    <dgm:cxn modelId="{3E451FC7-A722-4E8C-B412-F0C59D0408B3}" type="presOf" srcId="{845128DC-8A64-4AE8-9512-55880613C6BC}" destId="{1EB87458-74D0-4693-AE4D-C207F6EC5B89}" srcOrd="0" destOrd="0" presId="urn:microsoft.com/office/officeart/2005/8/layout/hierarchy1"/>
    <dgm:cxn modelId="{D580457A-E61B-4D98-98D2-CEE79C63A6B7}" type="presOf" srcId="{E364EA48-0FFF-4EED-B40E-B0560C7E9807}" destId="{052A8DF2-2036-4936-91CC-4B43FC6C2D59}" srcOrd="0" destOrd="0" presId="urn:microsoft.com/office/officeart/2005/8/layout/hierarchy1"/>
    <dgm:cxn modelId="{9332EB6C-98BC-455D-B4E3-9A8D96DC0F87}" srcId="{484A629C-B95B-4844-B215-9ACE39F5F014}" destId="{11E17FBC-E7D1-4BCC-B4C4-DAB7FA529505}" srcOrd="0" destOrd="0" parTransId="{B4BBCA2D-EF21-4CE3-ABF8-1DD5A2613045}" sibTransId="{7F632347-3BA9-4B90-8CB6-07023AF61D06}"/>
    <dgm:cxn modelId="{DD7CA514-DAA3-488E-AC75-9E00ED422DB1}" type="presOf" srcId="{8AB109DC-75F8-46A8-9BF3-C00084647540}" destId="{E39B5B6B-D25B-4FB4-9383-0A6C9B6C4278}" srcOrd="0" destOrd="0" presId="urn:microsoft.com/office/officeart/2005/8/layout/hierarchy1"/>
    <dgm:cxn modelId="{8C6AC3E8-138A-4890-9773-03E146A39083}" srcId="{8AB109DC-75F8-46A8-9BF3-C00084647540}" destId="{EC251A75-8EBB-497C-97C0-0CC3E427DCC1}" srcOrd="0" destOrd="0" parTransId="{7E5051EC-47BB-4CA7-B8D6-0448485CA246}" sibTransId="{096C5B10-B197-41DB-A7AA-540EB0E5A703}"/>
    <dgm:cxn modelId="{737C25B6-9B16-4499-A3A6-00225DE58B53}" srcId="{484A629C-B95B-4844-B215-9ACE39F5F014}" destId="{8AB109DC-75F8-46A8-9BF3-C00084647540}" srcOrd="1" destOrd="0" parTransId="{D9E27548-1379-400E-A943-8DF2F2BD8058}" sibTransId="{D36B3FD7-BD73-4E0A-A33C-80572F238DB7}"/>
    <dgm:cxn modelId="{729AE5EC-D598-4735-A465-253E9ECD0F6A}" type="presOf" srcId="{A5566DC7-A68A-41CA-9573-26D1DD7E06D6}" destId="{2D501227-3060-4336-AB31-DBC9C96219BC}" srcOrd="0" destOrd="0" presId="urn:microsoft.com/office/officeart/2005/8/layout/hierarchy1"/>
    <dgm:cxn modelId="{01EBB83F-3E15-48A5-B973-8ACD47AD0483}" srcId="{E364EA48-0FFF-4EED-B40E-B0560C7E9807}" destId="{9DB2933C-2BDE-4A6A-AFA2-A43FD18DDF17}" srcOrd="0" destOrd="0" parTransId="{DC553429-9C39-4DC7-B819-23607724FB80}" sibTransId="{10028EEF-3E30-41E9-9967-60E6B2E7D1BE}"/>
    <dgm:cxn modelId="{085B288B-1C74-4504-96D3-7355BB01F630}" type="presOf" srcId="{DC553429-9C39-4DC7-B819-23607724FB80}" destId="{9F2D9232-E807-4F71-82CB-1B5BDEAECCDE}" srcOrd="0" destOrd="0" presId="urn:microsoft.com/office/officeart/2005/8/layout/hierarchy1"/>
    <dgm:cxn modelId="{82A370F5-9714-41C4-93BC-CE9ED71BD172}" type="presOf" srcId="{11E17FBC-E7D1-4BCC-B4C4-DAB7FA529505}" destId="{2F76A0BD-BFCC-46C3-A722-055FD96CBDD8}" srcOrd="0" destOrd="0" presId="urn:microsoft.com/office/officeart/2005/8/layout/hierarchy1"/>
    <dgm:cxn modelId="{505678AD-8C36-4254-98E8-364E44BF3394}" type="presOf" srcId="{B4BBCA2D-EF21-4CE3-ABF8-1DD5A2613045}" destId="{1285BC79-0D91-4FAE-9528-C79D16E12BDD}" srcOrd="0" destOrd="0" presId="urn:microsoft.com/office/officeart/2005/8/layout/hierarchy1"/>
    <dgm:cxn modelId="{94CB7FD0-6009-4820-875B-2BE00093A2C9}" type="presParOf" srcId="{C208D9B6-2B43-44E3-A647-37C0BF6EE4B5}" destId="{87794D4C-75B8-4A46-9113-33A5D10EBF15}" srcOrd="0" destOrd="0" presId="urn:microsoft.com/office/officeart/2005/8/layout/hierarchy1"/>
    <dgm:cxn modelId="{49D1E414-A2A7-43A5-89BB-C36BB84CCE02}" type="presParOf" srcId="{87794D4C-75B8-4A46-9113-33A5D10EBF15}" destId="{51ED0DC6-9B41-4392-985B-75F444734D0D}" srcOrd="0" destOrd="0" presId="urn:microsoft.com/office/officeart/2005/8/layout/hierarchy1"/>
    <dgm:cxn modelId="{7D12CDFA-4F8C-41B2-90A0-93409509D947}" type="presParOf" srcId="{51ED0DC6-9B41-4392-985B-75F444734D0D}" destId="{CB86C162-8CAD-4A21-A7D2-5B8FDFBABCF0}" srcOrd="0" destOrd="0" presId="urn:microsoft.com/office/officeart/2005/8/layout/hierarchy1"/>
    <dgm:cxn modelId="{5FC7EE21-B05B-4710-92B5-83671D126F6C}" type="presParOf" srcId="{51ED0DC6-9B41-4392-985B-75F444734D0D}" destId="{82BDDE6A-E777-4EF3-9504-2259126AD9F8}" srcOrd="1" destOrd="0" presId="urn:microsoft.com/office/officeart/2005/8/layout/hierarchy1"/>
    <dgm:cxn modelId="{BFF2A24C-90E1-4095-A942-CADD9C77288B}" type="presParOf" srcId="{87794D4C-75B8-4A46-9113-33A5D10EBF15}" destId="{473B65B2-11C9-47E1-BA1C-633A688DFD3C}" srcOrd="1" destOrd="0" presId="urn:microsoft.com/office/officeart/2005/8/layout/hierarchy1"/>
    <dgm:cxn modelId="{913803ED-6315-4C2F-9F29-605D88001430}" type="presParOf" srcId="{473B65B2-11C9-47E1-BA1C-633A688DFD3C}" destId="{1285BC79-0D91-4FAE-9528-C79D16E12BDD}" srcOrd="0" destOrd="0" presId="urn:microsoft.com/office/officeart/2005/8/layout/hierarchy1"/>
    <dgm:cxn modelId="{1C24D3D1-FBF4-442B-8DEF-D3AF4BC69C97}" type="presParOf" srcId="{473B65B2-11C9-47E1-BA1C-633A688DFD3C}" destId="{3E1D7C05-D5B8-4ADF-9AFA-6BF02603E970}" srcOrd="1" destOrd="0" presId="urn:microsoft.com/office/officeart/2005/8/layout/hierarchy1"/>
    <dgm:cxn modelId="{C19A90E8-49D0-456E-AD04-D9959B781168}" type="presParOf" srcId="{3E1D7C05-D5B8-4ADF-9AFA-6BF02603E970}" destId="{C047F474-4738-47C5-A2F2-5AD665A4A25E}" srcOrd="0" destOrd="0" presId="urn:microsoft.com/office/officeart/2005/8/layout/hierarchy1"/>
    <dgm:cxn modelId="{74FE7DB6-7BDD-44DE-B003-7B7AE6250821}" type="presParOf" srcId="{C047F474-4738-47C5-A2F2-5AD665A4A25E}" destId="{34F2F912-F2D8-4326-8926-1E8EC7159EDC}" srcOrd="0" destOrd="0" presId="urn:microsoft.com/office/officeart/2005/8/layout/hierarchy1"/>
    <dgm:cxn modelId="{CCC6670D-1687-4BD8-A4F7-D9A594FBFA6A}" type="presParOf" srcId="{C047F474-4738-47C5-A2F2-5AD665A4A25E}" destId="{2F76A0BD-BFCC-46C3-A722-055FD96CBDD8}" srcOrd="1" destOrd="0" presId="urn:microsoft.com/office/officeart/2005/8/layout/hierarchy1"/>
    <dgm:cxn modelId="{C0B32156-F774-4A58-A1B9-582C9D699EED}" type="presParOf" srcId="{3E1D7C05-D5B8-4ADF-9AFA-6BF02603E970}" destId="{D841212C-4910-4053-96FB-5DE9C8216171}" srcOrd="1" destOrd="0" presId="urn:microsoft.com/office/officeart/2005/8/layout/hierarchy1"/>
    <dgm:cxn modelId="{F48244DA-A1E3-42FE-BBA5-D9663AE7AA74}" type="presParOf" srcId="{D841212C-4910-4053-96FB-5DE9C8216171}" destId="{1EB87458-74D0-4693-AE4D-C207F6EC5B89}" srcOrd="0" destOrd="0" presId="urn:microsoft.com/office/officeart/2005/8/layout/hierarchy1"/>
    <dgm:cxn modelId="{68C2A5C8-DF89-4A46-8909-446341BC668D}" type="presParOf" srcId="{D841212C-4910-4053-96FB-5DE9C8216171}" destId="{C7EA2783-8B93-407B-9A4B-D14FDE2CE584}" srcOrd="1" destOrd="0" presId="urn:microsoft.com/office/officeart/2005/8/layout/hierarchy1"/>
    <dgm:cxn modelId="{FD3B733D-8330-4F10-BCC6-CEB0D48A5B81}" type="presParOf" srcId="{C7EA2783-8B93-407B-9A4B-D14FDE2CE584}" destId="{8E1A8F32-32B5-44E0-8896-040DD78DF932}" srcOrd="0" destOrd="0" presId="urn:microsoft.com/office/officeart/2005/8/layout/hierarchy1"/>
    <dgm:cxn modelId="{D851BB8D-DA3E-4E8F-8010-151C7819CDC5}" type="presParOf" srcId="{8E1A8F32-32B5-44E0-8896-040DD78DF932}" destId="{B2E1CEA6-229C-49E2-883C-B0FCA3EAF62A}" srcOrd="0" destOrd="0" presId="urn:microsoft.com/office/officeart/2005/8/layout/hierarchy1"/>
    <dgm:cxn modelId="{F6FFFFF2-B235-4D6B-BB0C-3E7903A68CA6}" type="presParOf" srcId="{8E1A8F32-32B5-44E0-8896-040DD78DF932}" destId="{052A8DF2-2036-4936-91CC-4B43FC6C2D59}" srcOrd="1" destOrd="0" presId="urn:microsoft.com/office/officeart/2005/8/layout/hierarchy1"/>
    <dgm:cxn modelId="{49194114-7FB3-403B-BDD2-AD36CD9DD80F}" type="presParOf" srcId="{C7EA2783-8B93-407B-9A4B-D14FDE2CE584}" destId="{2CA51644-B00E-4529-9B76-41432A3435D4}" srcOrd="1" destOrd="0" presId="urn:microsoft.com/office/officeart/2005/8/layout/hierarchy1"/>
    <dgm:cxn modelId="{63286700-3810-4F8D-8211-ED66AE94781F}" type="presParOf" srcId="{2CA51644-B00E-4529-9B76-41432A3435D4}" destId="{9F2D9232-E807-4F71-82CB-1B5BDEAECCDE}" srcOrd="0" destOrd="0" presId="urn:microsoft.com/office/officeart/2005/8/layout/hierarchy1"/>
    <dgm:cxn modelId="{0BE4B0DC-AF56-4768-86D3-5153751E0879}" type="presParOf" srcId="{2CA51644-B00E-4529-9B76-41432A3435D4}" destId="{A3F308A5-0D61-49F9-8005-FD70A0C0F374}" srcOrd="1" destOrd="0" presId="urn:microsoft.com/office/officeart/2005/8/layout/hierarchy1"/>
    <dgm:cxn modelId="{3A1CCD28-AA06-4964-9974-D58FAEF31EAB}" type="presParOf" srcId="{A3F308A5-0D61-49F9-8005-FD70A0C0F374}" destId="{8A6793F4-9C4B-461C-BB6E-29D720DBB45A}" srcOrd="0" destOrd="0" presId="urn:microsoft.com/office/officeart/2005/8/layout/hierarchy1"/>
    <dgm:cxn modelId="{1B4468CE-7805-458D-8BE2-01D57A7007A2}" type="presParOf" srcId="{8A6793F4-9C4B-461C-BB6E-29D720DBB45A}" destId="{A5A71215-877F-4F9A-B511-118FF658A7A7}" srcOrd="0" destOrd="0" presId="urn:microsoft.com/office/officeart/2005/8/layout/hierarchy1"/>
    <dgm:cxn modelId="{168CC43B-86C1-4D1E-BCD2-F526B5A898C2}" type="presParOf" srcId="{8A6793F4-9C4B-461C-BB6E-29D720DBB45A}" destId="{DE0FED9A-F39A-490F-B194-66BE3009DF7B}" srcOrd="1" destOrd="0" presId="urn:microsoft.com/office/officeart/2005/8/layout/hierarchy1"/>
    <dgm:cxn modelId="{00B304F7-5528-4D85-B34F-5260248B3481}" type="presParOf" srcId="{A3F308A5-0D61-49F9-8005-FD70A0C0F374}" destId="{825DAA33-712B-4EAA-89A8-8DD69B092D6E}" srcOrd="1" destOrd="0" presId="urn:microsoft.com/office/officeart/2005/8/layout/hierarchy1"/>
    <dgm:cxn modelId="{CD525C58-CE57-4930-A51E-92361542CC1B}" type="presParOf" srcId="{D841212C-4910-4053-96FB-5DE9C8216171}" destId="{2D501227-3060-4336-AB31-DBC9C96219BC}" srcOrd="2" destOrd="0" presId="urn:microsoft.com/office/officeart/2005/8/layout/hierarchy1"/>
    <dgm:cxn modelId="{75ACE012-6AA3-4477-9987-EA2A894C7DA7}" type="presParOf" srcId="{D841212C-4910-4053-96FB-5DE9C8216171}" destId="{420D185B-48BA-4299-8AAD-CA93C2A91A07}" srcOrd="3" destOrd="0" presId="urn:microsoft.com/office/officeart/2005/8/layout/hierarchy1"/>
    <dgm:cxn modelId="{0FBDB65E-ADE7-497B-AB21-9F343C43D399}" type="presParOf" srcId="{420D185B-48BA-4299-8AAD-CA93C2A91A07}" destId="{552E17B9-73E4-4479-A516-66E071C02F59}" srcOrd="0" destOrd="0" presId="urn:microsoft.com/office/officeart/2005/8/layout/hierarchy1"/>
    <dgm:cxn modelId="{67D00B66-0C93-4D66-8126-115CB778D6C5}" type="presParOf" srcId="{552E17B9-73E4-4479-A516-66E071C02F59}" destId="{70B32E69-0829-4456-B6A0-E3332568D618}" srcOrd="0" destOrd="0" presId="urn:microsoft.com/office/officeart/2005/8/layout/hierarchy1"/>
    <dgm:cxn modelId="{55B7C992-3F9D-479D-9BAD-D3DF7ED1E226}" type="presParOf" srcId="{552E17B9-73E4-4479-A516-66E071C02F59}" destId="{855D50C2-3064-4090-85E6-678CC1F9B9B4}" srcOrd="1" destOrd="0" presId="urn:microsoft.com/office/officeart/2005/8/layout/hierarchy1"/>
    <dgm:cxn modelId="{6AD64638-2903-46BD-85D0-7DD9087824F4}" type="presParOf" srcId="{420D185B-48BA-4299-8AAD-CA93C2A91A07}" destId="{A9BEB8DE-D82D-44B6-9F07-1CAB430BF411}" srcOrd="1" destOrd="0" presId="urn:microsoft.com/office/officeart/2005/8/layout/hierarchy1"/>
    <dgm:cxn modelId="{7441A0EA-A18F-4B6F-AC4A-689B3D9AB355}" type="presParOf" srcId="{473B65B2-11C9-47E1-BA1C-633A688DFD3C}" destId="{A3D2DCB4-6FC8-49A5-BA90-4B1315A37A70}" srcOrd="2" destOrd="0" presId="urn:microsoft.com/office/officeart/2005/8/layout/hierarchy1"/>
    <dgm:cxn modelId="{1B8EE347-247A-477F-8028-22CFF43EAD80}" type="presParOf" srcId="{473B65B2-11C9-47E1-BA1C-633A688DFD3C}" destId="{B29FE049-6AF9-4191-BB96-69B8173D5CB1}" srcOrd="3" destOrd="0" presId="urn:microsoft.com/office/officeart/2005/8/layout/hierarchy1"/>
    <dgm:cxn modelId="{C69DF3D6-DF63-4C3C-8BA6-0B5DCDC73948}" type="presParOf" srcId="{B29FE049-6AF9-4191-BB96-69B8173D5CB1}" destId="{415AC5B9-572D-4F30-9110-7B894C69CAE7}" srcOrd="0" destOrd="0" presId="urn:microsoft.com/office/officeart/2005/8/layout/hierarchy1"/>
    <dgm:cxn modelId="{AE60EE9B-4D88-4D13-9A2F-DD46EE08DC25}" type="presParOf" srcId="{415AC5B9-572D-4F30-9110-7B894C69CAE7}" destId="{A3C1E72C-08E2-4749-B0D0-FE678194F356}" srcOrd="0" destOrd="0" presId="urn:microsoft.com/office/officeart/2005/8/layout/hierarchy1"/>
    <dgm:cxn modelId="{F1CF28F4-2C6B-42B0-AAB5-E8B41372170C}" type="presParOf" srcId="{415AC5B9-572D-4F30-9110-7B894C69CAE7}" destId="{E39B5B6B-D25B-4FB4-9383-0A6C9B6C4278}" srcOrd="1" destOrd="0" presId="urn:microsoft.com/office/officeart/2005/8/layout/hierarchy1"/>
    <dgm:cxn modelId="{1DF22F99-5E52-4E82-8EC3-B5322261A69E}" type="presParOf" srcId="{B29FE049-6AF9-4191-BB96-69B8173D5CB1}" destId="{78A5E116-B14B-479E-8F7A-A4E7D3F4C3C1}" srcOrd="1" destOrd="0" presId="urn:microsoft.com/office/officeart/2005/8/layout/hierarchy1"/>
    <dgm:cxn modelId="{9850D54C-B6CB-437B-9C97-70240D4D3A0A}" type="presParOf" srcId="{78A5E116-B14B-479E-8F7A-A4E7D3F4C3C1}" destId="{D3586998-4DB1-4D1B-8C59-F692D7246CB9}" srcOrd="0" destOrd="0" presId="urn:microsoft.com/office/officeart/2005/8/layout/hierarchy1"/>
    <dgm:cxn modelId="{60952EC6-5C92-4E1A-ADC3-F32FA2BDB14F}" type="presParOf" srcId="{78A5E116-B14B-479E-8F7A-A4E7D3F4C3C1}" destId="{0CAD7F28-3133-4D19-B320-A3EFB592C6EF}" srcOrd="1" destOrd="0" presId="urn:microsoft.com/office/officeart/2005/8/layout/hierarchy1"/>
    <dgm:cxn modelId="{B8C135F3-3D93-4D9F-A0AD-1D3E7BE624C4}" type="presParOf" srcId="{0CAD7F28-3133-4D19-B320-A3EFB592C6EF}" destId="{82BB7A96-DD71-4558-B992-A92C6B7BC2BC}" srcOrd="0" destOrd="0" presId="urn:microsoft.com/office/officeart/2005/8/layout/hierarchy1"/>
    <dgm:cxn modelId="{86B42C74-4E53-48A7-9627-B71F72B03EEF}" type="presParOf" srcId="{82BB7A96-DD71-4558-B992-A92C6B7BC2BC}" destId="{2F8092D1-97D0-4CA6-A5B4-8C29055F63A3}" srcOrd="0" destOrd="0" presId="urn:microsoft.com/office/officeart/2005/8/layout/hierarchy1"/>
    <dgm:cxn modelId="{466D47DA-BA6F-4C26-A38C-691F9A387D1D}" type="presParOf" srcId="{82BB7A96-DD71-4558-B992-A92C6B7BC2BC}" destId="{F65A2524-DA60-4BAC-8EFA-87EE51C727F1}" srcOrd="1" destOrd="0" presId="urn:microsoft.com/office/officeart/2005/8/layout/hierarchy1"/>
    <dgm:cxn modelId="{DC9AEE33-EB44-403A-B882-C7EC27853500}" type="presParOf" srcId="{0CAD7F28-3133-4D19-B320-A3EFB592C6EF}" destId="{6D8C24AA-E048-4240-B435-0B0C9FA4C53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923B0F-EEEB-43E7-BEC1-AA6AE830DF0A}">
      <dsp:nvSpPr>
        <dsp:cNvPr id="0" name=""/>
        <dsp:cNvSpPr/>
      </dsp:nvSpPr>
      <dsp:spPr>
        <a:xfrm>
          <a:off x="1305856" y="2330"/>
          <a:ext cx="2111978" cy="867008"/>
        </a:xfrm>
        <a:prstGeom prst="roundRect">
          <a:avLst>
            <a:gd name="adj" fmla="val 10000"/>
          </a:avLst>
        </a:prstGeom>
        <a:solidFill>
          <a:schemeClr val="accent5">
            <a:lumMod val="60000"/>
            <a:lumOff val="4000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solidFill>
                <a:schemeClr val="tx1"/>
              </a:solidFill>
            </a:rPr>
            <a:t>INICIATIVA</a:t>
          </a:r>
          <a:endParaRPr lang="es-MX" sz="1800" kern="1200" dirty="0">
            <a:solidFill>
              <a:schemeClr val="tx1"/>
            </a:solidFill>
          </a:endParaRPr>
        </a:p>
      </dsp:txBody>
      <dsp:txXfrm>
        <a:off x="1331250" y="27724"/>
        <a:ext cx="2061190" cy="816220"/>
      </dsp:txXfrm>
    </dsp:sp>
    <dsp:sp modelId="{A293CED1-2ED5-448E-A648-E656302294AB}">
      <dsp:nvSpPr>
        <dsp:cNvPr id="0" name=""/>
        <dsp:cNvSpPr/>
      </dsp:nvSpPr>
      <dsp:spPr>
        <a:xfrm rot="5400000">
          <a:off x="2199281" y="891014"/>
          <a:ext cx="325128" cy="390153"/>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rot="-5400000">
        <a:off x="2244800" y="923526"/>
        <a:ext cx="234091" cy="227590"/>
      </dsp:txXfrm>
    </dsp:sp>
    <dsp:sp modelId="{5BAAA55E-9E0F-4722-9479-9EDEE8E02B29}">
      <dsp:nvSpPr>
        <dsp:cNvPr id="0" name=""/>
        <dsp:cNvSpPr/>
      </dsp:nvSpPr>
      <dsp:spPr>
        <a:xfrm>
          <a:off x="1305856" y="1302843"/>
          <a:ext cx="2111978" cy="867008"/>
        </a:xfrm>
        <a:prstGeom prst="roundRect">
          <a:avLst>
            <a:gd name="adj" fmla="val 10000"/>
          </a:avLst>
        </a:prstGeom>
        <a:solidFill>
          <a:schemeClr val="accent5">
            <a:lumMod val="60000"/>
            <a:lumOff val="4000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solidFill>
                <a:schemeClr val="tx1"/>
              </a:solidFill>
            </a:rPr>
            <a:t>DICTAMEN</a:t>
          </a:r>
          <a:endParaRPr lang="es-MX" sz="1800" kern="1200" dirty="0">
            <a:solidFill>
              <a:schemeClr val="tx1"/>
            </a:solidFill>
          </a:endParaRPr>
        </a:p>
      </dsp:txBody>
      <dsp:txXfrm>
        <a:off x="1331250" y="1328237"/>
        <a:ext cx="2061190" cy="816220"/>
      </dsp:txXfrm>
    </dsp:sp>
    <dsp:sp modelId="{634A1A2C-0D64-485E-A7EA-37B25DC3E426}">
      <dsp:nvSpPr>
        <dsp:cNvPr id="0" name=""/>
        <dsp:cNvSpPr/>
      </dsp:nvSpPr>
      <dsp:spPr>
        <a:xfrm rot="5406068">
          <a:off x="2205724" y="2181430"/>
          <a:ext cx="309984" cy="390153"/>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rot="-5400000">
        <a:off x="2243753" y="2221515"/>
        <a:ext cx="234091" cy="216989"/>
      </dsp:txXfrm>
    </dsp:sp>
    <dsp:sp modelId="{2D4C6858-28EB-4FAA-B9F1-E2841A7B977D}">
      <dsp:nvSpPr>
        <dsp:cNvPr id="0" name=""/>
        <dsp:cNvSpPr/>
      </dsp:nvSpPr>
      <dsp:spPr>
        <a:xfrm>
          <a:off x="1303597" y="2583162"/>
          <a:ext cx="2111978" cy="867008"/>
        </a:xfrm>
        <a:prstGeom prst="roundRect">
          <a:avLst>
            <a:gd name="adj" fmla="val 10000"/>
          </a:avLst>
        </a:prstGeom>
        <a:solidFill>
          <a:schemeClr val="accent5">
            <a:lumMod val="60000"/>
            <a:lumOff val="4000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solidFill>
                <a:schemeClr val="tx1"/>
              </a:solidFill>
            </a:rPr>
            <a:t>DISCUSIÓN Y APROBACIÓN	</a:t>
          </a:r>
          <a:endParaRPr lang="es-MX" sz="1800" kern="1200" dirty="0">
            <a:solidFill>
              <a:schemeClr val="tx1"/>
            </a:solidFill>
          </a:endParaRPr>
        </a:p>
      </dsp:txBody>
      <dsp:txXfrm>
        <a:off x="1328991" y="2608556"/>
        <a:ext cx="2061190" cy="816220"/>
      </dsp:txXfrm>
    </dsp:sp>
    <dsp:sp modelId="{ADC9C323-5A4A-4A79-A751-985EBAAF8FF3}">
      <dsp:nvSpPr>
        <dsp:cNvPr id="0" name=""/>
        <dsp:cNvSpPr/>
      </dsp:nvSpPr>
      <dsp:spPr>
        <a:xfrm rot="5394118">
          <a:off x="2190579" y="3481942"/>
          <a:ext cx="340273" cy="390153"/>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rot="-5400000">
        <a:off x="2243583" y="3506882"/>
        <a:ext cx="234091" cy="238191"/>
      </dsp:txXfrm>
    </dsp:sp>
    <dsp:sp modelId="{1DD78510-9E39-4698-BD86-C86BD0895F45}">
      <dsp:nvSpPr>
        <dsp:cNvPr id="0" name=""/>
        <dsp:cNvSpPr/>
      </dsp:nvSpPr>
      <dsp:spPr>
        <a:xfrm>
          <a:off x="1305856" y="3903868"/>
          <a:ext cx="2111978" cy="867008"/>
        </a:xfrm>
        <a:prstGeom prst="roundRect">
          <a:avLst>
            <a:gd name="adj" fmla="val 10000"/>
          </a:avLst>
        </a:prstGeom>
        <a:solidFill>
          <a:schemeClr val="accent5">
            <a:lumMod val="60000"/>
            <a:lumOff val="4000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solidFill>
                <a:schemeClr val="tx1"/>
              </a:solidFill>
            </a:rPr>
            <a:t>EMISIÓN DEL ORDENAMIENTO</a:t>
          </a:r>
          <a:endParaRPr lang="es-MX" sz="1800" kern="1200" dirty="0">
            <a:solidFill>
              <a:schemeClr val="tx1"/>
            </a:solidFill>
          </a:endParaRPr>
        </a:p>
      </dsp:txBody>
      <dsp:txXfrm>
        <a:off x="1331250" y="3929262"/>
        <a:ext cx="2061190" cy="8162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586998-4DB1-4D1B-8C59-F692D7246CB9}">
      <dsp:nvSpPr>
        <dsp:cNvPr id="0" name=""/>
        <dsp:cNvSpPr/>
      </dsp:nvSpPr>
      <dsp:spPr>
        <a:xfrm>
          <a:off x="7102898" y="2772103"/>
          <a:ext cx="91440" cy="516483"/>
        </a:xfrm>
        <a:custGeom>
          <a:avLst/>
          <a:gdLst/>
          <a:ahLst/>
          <a:cxnLst/>
          <a:rect l="0" t="0" r="0" b="0"/>
          <a:pathLst>
            <a:path>
              <a:moveTo>
                <a:pt x="45720" y="0"/>
              </a:moveTo>
              <a:lnTo>
                <a:pt x="45720" y="516483"/>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D2DCB4-6FC8-49A5-BA90-4B1315A37A70}">
      <dsp:nvSpPr>
        <dsp:cNvPr id="0" name=""/>
        <dsp:cNvSpPr/>
      </dsp:nvSpPr>
      <dsp:spPr>
        <a:xfrm>
          <a:off x="5520732" y="1127938"/>
          <a:ext cx="1627886" cy="516483"/>
        </a:xfrm>
        <a:custGeom>
          <a:avLst/>
          <a:gdLst/>
          <a:ahLst/>
          <a:cxnLst/>
          <a:rect l="0" t="0" r="0" b="0"/>
          <a:pathLst>
            <a:path>
              <a:moveTo>
                <a:pt x="0" y="0"/>
              </a:moveTo>
              <a:lnTo>
                <a:pt x="0" y="351968"/>
              </a:lnTo>
              <a:lnTo>
                <a:pt x="1627886" y="351968"/>
              </a:lnTo>
              <a:lnTo>
                <a:pt x="1627886" y="516483"/>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501227-3060-4336-AB31-DBC9C96219BC}">
      <dsp:nvSpPr>
        <dsp:cNvPr id="0" name=""/>
        <dsp:cNvSpPr/>
      </dsp:nvSpPr>
      <dsp:spPr>
        <a:xfrm>
          <a:off x="3892846" y="2772103"/>
          <a:ext cx="1085257" cy="516483"/>
        </a:xfrm>
        <a:custGeom>
          <a:avLst/>
          <a:gdLst/>
          <a:ahLst/>
          <a:cxnLst/>
          <a:rect l="0" t="0" r="0" b="0"/>
          <a:pathLst>
            <a:path>
              <a:moveTo>
                <a:pt x="0" y="0"/>
              </a:moveTo>
              <a:lnTo>
                <a:pt x="0" y="351968"/>
              </a:lnTo>
              <a:lnTo>
                <a:pt x="1085257" y="351968"/>
              </a:lnTo>
              <a:lnTo>
                <a:pt x="1085257" y="516483"/>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2D9232-E807-4F71-82CB-1B5BDEAECCDE}">
      <dsp:nvSpPr>
        <dsp:cNvPr id="0" name=""/>
        <dsp:cNvSpPr/>
      </dsp:nvSpPr>
      <dsp:spPr>
        <a:xfrm>
          <a:off x="2761869" y="4416268"/>
          <a:ext cx="91440" cy="516483"/>
        </a:xfrm>
        <a:custGeom>
          <a:avLst/>
          <a:gdLst/>
          <a:ahLst/>
          <a:cxnLst/>
          <a:rect l="0" t="0" r="0" b="0"/>
          <a:pathLst>
            <a:path>
              <a:moveTo>
                <a:pt x="45720" y="0"/>
              </a:moveTo>
              <a:lnTo>
                <a:pt x="45720" y="516483"/>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B87458-74D0-4693-AE4D-C207F6EC5B89}">
      <dsp:nvSpPr>
        <dsp:cNvPr id="0" name=""/>
        <dsp:cNvSpPr/>
      </dsp:nvSpPr>
      <dsp:spPr>
        <a:xfrm>
          <a:off x="2807589" y="2772103"/>
          <a:ext cx="1085257" cy="516483"/>
        </a:xfrm>
        <a:custGeom>
          <a:avLst/>
          <a:gdLst/>
          <a:ahLst/>
          <a:cxnLst/>
          <a:rect l="0" t="0" r="0" b="0"/>
          <a:pathLst>
            <a:path>
              <a:moveTo>
                <a:pt x="1085257" y="0"/>
              </a:moveTo>
              <a:lnTo>
                <a:pt x="1085257" y="351968"/>
              </a:lnTo>
              <a:lnTo>
                <a:pt x="0" y="351968"/>
              </a:lnTo>
              <a:lnTo>
                <a:pt x="0" y="516483"/>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85BC79-0D91-4FAE-9528-C79D16E12BDD}">
      <dsp:nvSpPr>
        <dsp:cNvPr id="0" name=""/>
        <dsp:cNvSpPr/>
      </dsp:nvSpPr>
      <dsp:spPr>
        <a:xfrm>
          <a:off x="3892846" y="1127938"/>
          <a:ext cx="1627886" cy="516483"/>
        </a:xfrm>
        <a:custGeom>
          <a:avLst/>
          <a:gdLst/>
          <a:ahLst/>
          <a:cxnLst/>
          <a:rect l="0" t="0" r="0" b="0"/>
          <a:pathLst>
            <a:path>
              <a:moveTo>
                <a:pt x="1627886" y="0"/>
              </a:moveTo>
              <a:lnTo>
                <a:pt x="1627886" y="351968"/>
              </a:lnTo>
              <a:lnTo>
                <a:pt x="0" y="351968"/>
              </a:lnTo>
              <a:lnTo>
                <a:pt x="0" y="516483"/>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86C162-8CAD-4A21-A7D2-5B8FDFBABCF0}">
      <dsp:nvSpPr>
        <dsp:cNvPr id="0" name=""/>
        <dsp:cNvSpPr/>
      </dsp:nvSpPr>
      <dsp:spPr>
        <a:xfrm>
          <a:off x="4632794" y="257"/>
          <a:ext cx="1775875" cy="1127681"/>
        </a:xfrm>
        <a:prstGeom prst="roundRect">
          <a:avLst>
            <a:gd name="adj" fmla="val 10000"/>
          </a:avLst>
        </a:prstGeom>
        <a:solidFill>
          <a:schemeClr val="tx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BDDE6A-E777-4EF3-9504-2259126AD9F8}">
      <dsp:nvSpPr>
        <dsp:cNvPr id="0" name=""/>
        <dsp:cNvSpPr/>
      </dsp:nvSpPr>
      <dsp:spPr>
        <a:xfrm>
          <a:off x="4830114" y="187711"/>
          <a:ext cx="1775875" cy="1127681"/>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Presentación de la Proposición al Pleno.</a:t>
          </a:r>
        </a:p>
        <a:p>
          <a:pPr lvl="0" algn="ctr" defTabSz="488950">
            <a:lnSpc>
              <a:spcPct val="90000"/>
            </a:lnSpc>
            <a:spcBef>
              <a:spcPct val="0"/>
            </a:spcBef>
            <a:spcAft>
              <a:spcPct val="35000"/>
            </a:spcAft>
          </a:pPr>
          <a:endParaRPr lang="es-MX" sz="1100" kern="1200" dirty="0" smtClean="0"/>
        </a:p>
        <a:p>
          <a:pPr lvl="0" algn="ctr" defTabSz="488950">
            <a:lnSpc>
              <a:spcPct val="90000"/>
            </a:lnSpc>
            <a:spcBef>
              <a:spcPct val="0"/>
            </a:spcBef>
            <a:spcAft>
              <a:spcPct val="35000"/>
            </a:spcAft>
          </a:pPr>
          <a:r>
            <a:rPr lang="es-MX" sz="1100" kern="1200" dirty="0" smtClean="0"/>
            <a:t>¿Es un asunto de urgente y obvia resolución?</a:t>
          </a:r>
          <a:endParaRPr lang="es-MX" sz="1100" kern="1200" dirty="0"/>
        </a:p>
      </dsp:txBody>
      <dsp:txXfrm>
        <a:off x="4863143" y="220740"/>
        <a:ext cx="1709817" cy="1061623"/>
      </dsp:txXfrm>
    </dsp:sp>
    <dsp:sp modelId="{34F2F912-F2D8-4326-8926-1E8EC7159EDC}">
      <dsp:nvSpPr>
        <dsp:cNvPr id="0" name=""/>
        <dsp:cNvSpPr/>
      </dsp:nvSpPr>
      <dsp:spPr>
        <a:xfrm>
          <a:off x="3004908" y="1644422"/>
          <a:ext cx="1775875" cy="1127681"/>
        </a:xfrm>
        <a:prstGeom prst="roundRect">
          <a:avLst>
            <a:gd name="adj" fmla="val 10000"/>
          </a:avLst>
        </a:prstGeom>
        <a:solidFill>
          <a:schemeClr val="tx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76A0BD-BFCC-46C3-A722-055FD96CBDD8}">
      <dsp:nvSpPr>
        <dsp:cNvPr id="0" name=""/>
        <dsp:cNvSpPr/>
      </dsp:nvSpPr>
      <dsp:spPr>
        <a:xfrm>
          <a:off x="3202228" y="1831876"/>
          <a:ext cx="1775875" cy="1127681"/>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A consideración del Pleno como asunto de urgente y obvia resolución</a:t>
          </a:r>
        </a:p>
        <a:p>
          <a:pPr lvl="0" algn="ctr" defTabSz="488950">
            <a:lnSpc>
              <a:spcPct val="90000"/>
            </a:lnSpc>
            <a:spcBef>
              <a:spcPct val="0"/>
            </a:spcBef>
            <a:spcAft>
              <a:spcPct val="35000"/>
            </a:spcAft>
          </a:pPr>
          <a:r>
            <a:rPr lang="es-MX" sz="1100" kern="1200" dirty="0" smtClean="0"/>
            <a:t>¿Aprobado como asunto de urgente y obvia resolución?</a:t>
          </a:r>
          <a:endParaRPr lang="es-MX" sz="1100" kern="1200" dirty="0"/>
        </a:p>
      </dsp:txBody>
      <dsp:txXfrm>
        <a:off x="3235257" y="1864905"/>
        <a:ext cx="1709817" cy="1061623"/>
      </dsp:txXfrm>
    </dsp:sp>
    <dsp:sp modelId="{B2E1CEA6-229C-49E2-883C-B0FCA3EAF62A}">
      <dsp:nvSpPr>
        <dsp:cNvPr id="0" name=""/>
        <dsp:cNvSpPr/>
      </dsp:nvSpPr>
      <dsp:spPr>
        <a:xfrm>
          <a:off x="1919651" y="3288587"/>
          <a:ext cx="1775875" cy="1127681"/>
        </a:xfrm>
        <a:prstGeom prst="roundRect">
          <a:avLst>
            <a:gd name="adj" fmla="val 10000"/>
          </a:avLst>
        </a:prstGeom>
        <a:solidFill>
          <a:schemeClr val="tx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2A8DF2-2036-4936-91CC-4B43FC6C2D59}">
      <dsp:nvSpPr>
        <dsp:cNvPr id="0" name=""/>
        <dsp:cNvSpPr/>
      </dsp:nvSpPr>
      <dsp:spPr>
        <a:xfrm>
          <a:off x="2116970" y="3476041"/>
          <a:ext cx="1775875" cy="1127681"/>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Discusión y aprobación en su caso </a:t>
          </a:r>
        </a:p>
        <a:p>
          <a:pPr lvl="0" algn="ctr" defTabSz="488950">
            <a:lnSpc>
              <a:spcPct val="90000"/>
            </a:lnSpc>
            <a:spcBef>
              <a:spcPct val="0"/>
            </a:spcBef>
            <a:spcAft>
              <a:spcPct val="35000"/>
            </a:spcAft>
          </a:pPr>
          <a:r>
            <a:rPr lang="es-MX" sz="1100" kern="1200" dirty="0" smtClean="0"/>
            <a:t>(Pudiendo hacerse modificaciones)</a:t>
          </a:r>
          <a:endParaRPr lang="es-MX" sz="1100" kern="1200" dirty="0"/>
        </a:p>
      </dsp:txBody>
      <dsp:txXfrm>
        <a:off x="2149999" y="3509070"/>
        <a:ext cx="1709817" cy="1061623"/>
      </dsp:txXfrm>
    </dsp:sp>
    <dsp:sp modelId="{A5A71215-877F-4F9A-B511-118FF658A7A7}">
      <dsp:nvSpPr>
        <dsp:cNvPr id="0" name=""/>
        <dsp:cNvSpPr/>
      </dsp:nvSpPr>
      <dsp:spPr>
        <a:xfrm>
          <a:off x="1919651" y="4932752"/>
          <a:ext cx="1775875" cy="1127681"/>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0FED9A-F39A-490F-B194-66BE3009DF7B}">
      <dsp:nvSpPr>
        <dsp:cNvPr id="0" name=""/>
        <dsp:cNvSpPr/>
      </dsp:nvSpPr>
      <dsp:spPr>
        <a:xfrm>
          <a:off x="2116970" y="5120206"/>
          <a:ext cx="1775875" cy="1127681"/>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Emisión del Acuerdo</a:t>
          </a:r>
          <a:endParaRPr lang="es-MX" sz="1100" kern="1200" dirty="0"/>
        </a:p>
      </dsp:txBody>
      <dsp:txXfrm>
        <a:off x="2149999" y="5153235"/>
        <a:ext cx="1709817" cy="1061623"/>
      </dsp:txXfrm>
    </dsp:sp>
    <dsp:sp modelId="{70B32E69-0829-4456-B6A0-E3332568D618}">
      <dsp:nvSpPr>
        <dsp:cNvPr id="0" name=""/>
        <dsp:cNvSpPr/>
      </dsp:nvSpPr>
      <dsp:spPr>
        <a:xfrm>
          <a:off x="4090165" y="3288587"/>
          <a:ext cx="1775875" cy="1127681"/>
        </a:xfrm>
        <a:prstGeom prst="roundRect">
          <a:avLst>
            <a:gd name="adj" fmla="val 10000"/>
          </a:avLst>
        </a:prstGeom>
        <a:solidFill>
          <a:schemeClr val="tx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5D50C2-3064-4090-85E6-678CC1F9B9B4}">
      <dsp:nvSpPr>
        <dsp:cNvPr id="0" name=""/>
        <dsp:cNvSpPr/>
      </dsp:nvSpPr>
      <dsp:spPr>
        <a:xfrm>
          <a:off x="4287485" y="3476041"/>
          <a:ext cx="1775875" cy="1127681"/>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Turnado a la Comisión Correspondiente para emitir dictamen</a:t>
          </a:r>
          <a:endParaRPr lang="es-MX" sz="1100" kern="1200" dirty="0"/>
        </a:p>
      </dsp:txBody>
      <dsp:txXfrm>
        <a:off x="4320514" y="3509070"/>
        <a:ext cx="1709817" cy="1061623"/>
      </dsp:txXfrm>
    </dsp:sp>
    <dsp:sp modelId="{A3C1E72C-08E2-4749-B0D0-FE678194F356}">
      <dsp:nvSpPr>
        <dsp:cNvPr id="0" name=""/>
        <dsp:cNvSpPr/>
      </dsp:nvSpPr>
      <dsp:spPr>
        <a:xfrm>
          <a:off x="6260680" y="1644422"/>
          <a:ext cx="1775875" cy="1127681"/>
        </a:xfrm>
        <a:prstGeom prst="roundRect">
          <a:avLst>
            <a:gd name="adj" fmla="val 10000"/>
          </a:avLst>
        </a:prstGeom>
        <a:solidFill>
          <a:schemeClr val="tx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9B5B6B-D25B-4FB4-9383-0A6C9B6C4278}">
      <dsp:nvSpPr>
        <dsp:cNvPr id="0" name=""/>
        <dsp:cNvSpPr/>
      </dsp:nvSpPr>
      <dsp:spPr>
        <a:xfrm>
          <a:off x="6458000" y="1831876"/>
          <a:ext cx="1775875" cy="1127681"/>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Turnado a la Comisión Correspondiente para emitir dictamen</a:t>
          </a:r>
          <a:endParaRPr lang="es-MX" sz="1100" kern="1200" dirty="0"/>
        </a:p>
      </dsp:txBody>
      <dsp:txXfrm>
        <a:off x="6491029" y="1864905"/>
        <a:ext cx="1709817" cy="1061623"/>
      </dsp:txXfrm>
    </dsp:sp>
    <dsp:sp modelId="{2F8092D1-97D0-4CA6-A5B4-8C29055F63A3}">
      <dsp:nvSpPr>
        <dsp:cNvPr id="0" name=""/>
        <dsp:cNvSpPr/>
      </dsp:nvSpPr>
      <dsp:spPr>
        <a:xfrm>
          <a:off x="6260680" y="3288587"/>
          <a:ext cx="1775875" cy="1127681"/>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5A2524-DA60-4BAC-8EFA-87EE51C727F1}">
      <dsp:nvSpPr>
        <dsp:cNvPr id="0" name=""/>
        <dsp:cNvSpPr/>
      </dsp:nvSpPr>
      <dsp:spPr>
        <a:xfrm>
          <a:off x="6458000" y="3476041"/>
          <a:ext cx="1775875" cy="1127681"/>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 Emisión del Dictamen</a:t>
          </a:r>
        </a:p>
        <a:p>
          <a:pPr lvl="0" algn="ctr" defTabSz="488950">
            <a:lnSpc>
              <a:spcPct val="90000"/>
            </a:lnSpc>
            <a:spcBef>
              <a:spcPct val="0"/>
            </a:spcBef>
            <a:spcAft>
              <a:spcPct val="35000"/>
            </a:spcAft>
          </a:pPr>
          <a:r>
            <a:rPr lang="es-MX" sz="1100" kern="1200" dirty="0" smtClean="0"/>
            <a:t>- Lectura</a:t>
          </a:r>
        </a:p>
        <a:p>
          <a:pPr lvl="0" algn="ctr" defTabSz="488950">
            <a:lnSpc>
              <a:spcPct val="90000"/>
            </a:lnSpc>
            <a:spcBef>
              <a:spcPct val="0"/>
            </a:spcBef>
            <a:spcAft>
              <a:spcPct val="35000"/>
            </a:spcAft>
          </a:pPr>
          <a:r>
            <a:rPr lang="es-MX" sz="1100" kern="1200" dirty="0" smtClean="0"/>
            <a:t>- Discusión y aprobación</a:t>
          </a:r>
          <a:endParaRPr lang="es-MX" sz="1100" kern="1200" dirty="0"/>
        </a:p>
      </dsp:txBody>
      <dsp:txXfrm>
        <a:off x="6491029" y="3509070"/>
        <a:ext cx="1709817" cy="1061623"/>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4F32A6A1-C4C0-47D5-85D9-DDB692809EA8}" type="datetimeFigureOut">
              <a:rPr lang="es-MX" smtClean="0"/>
              <a:t>14/11/2019</a:t>
            </a:fld>
            <a:endParaRPr lang="es-MX"/>
          </a:p>
        </p:txBody>
      </p:sp>
      <p:sp>
        <p:nvSpPr>
          <p:cNvPr id="5" name="Footer Placeholder 4"/>
          <p:cNvSpPr>
            <a:spLocks noGrp="1"/>
          </p:cNvSpPr>
          <p:nvPr>
            <p:ph type="ftr" sz="quarter" idx="11"/>
          </p:nvPr>
        </p:nvSpPr>
        <p:spPr>
          <a:xfrm>
            <a:off x="2692397" y="5037663"/>
            <a:ext cx="5214635" cy="279400"/>
          </a:xfrm>
        </p:spPr>
        <p:txBody>
          <a:bodyPr/>
          <a:lstStyle/>
          <a:p>
            <a:endParaRPr lang="es-MX"/>
          </a:p>
        </p:txBody>
      </p:sp>
      <p:sp>
        <p:nvSpPr>
          <p:cNvPr id="6" name="Slide Number Placeholder 5"/>
          <p:cNvSpPr>
            <a:spLocks noGrp="1"/>
          </p:cNvSpPr>
          <p:nvPr>
            <p:ph type="sldNum" sz="quarter" idx="12"/>
          </p:nvPr>
        </p:nvSpPr>
        <p:spPr>
          <a:xfrm>
            <a:off x="8956900" y="5037663"/>
            <a:ext cx="551167" cy="279400"/>
          </a:xfrm>
        </p:spPr>
        <p:txBody>
          <a:bodyPr/>
          <a:lstStyle/>
          <a:p>
            <a:fld id="{5E6C55E4-8964-4FD2-9C7C-FDBB7534414E}" type="slidenum">
              <a:rPr lang="es-MX" smtClean="0"/>
              <a:t>‹Nº›</a:t>
            </a:fld>
            <a:endParaRPr lang="es-MX"/>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79673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F32A6A1-C4C0-47D5-85D9-DDB692809EA8}" type="datetimeFigureOut">
              <a:rPr lang="es-MX" smtClean="0"/>
              <a:t>14/11/2019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E6C55E4-8964-4FD2-9C7C-FDBB7534414E}" type="slidenum">
              <a:rPr lang="es-MX" smtClean="0"/>
              <a:t>‹Nº›</a:t>
            </a:fld>
            <a:endParaRPr lang="es-MX"/>
          </a:p>
        </p:txBody>
      </p:sp>
    </p:spTree>
    <p:extLst>
      <p:ext uri="{BB962C8B-B14F-4D97-AF65-F5344CB8AC3E}">
        <p14:creationId xmlns:p14="http://schemas.microsoft.com/office/powerpoint/2010/main" val="368603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F32A6A1-C4C0-47D5-85D9-DDB692809EA8}" type="datetimeFigureOut">
              <a:rPr lang="es-MX" smtClean="0"/>
              <a:t>14/11/2019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6C55E4-8964-4FD2-9C7C-FDBB7534414E}" type="slidenum">
              <a:rPr lang="es-MX" smtClean="0"/>
              <a:t>‹Nº›</a:t>
            </a:fld>
            <a:endParaRPr lang="es-MX"/>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41866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F32A6A1-C4C0-47D5-85D9-DDB692809EA8}" type="datetimeFigureOut">
              <a:rPr lang="es-MX" smtClean="0"/>
              <a:t>14/11/2019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6C55E4-8964-4FD2-9C7C-FDBB7534414E}" type="slidenum">
              <a:rPr lang="es-MX" smtClean="0"/>
              <a:t>‹Nº›</a:t>
            </a:fld>
            <a:endParaRPr lang="es-MX"/>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174656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F32A6A1-C4C0-47D5-85D9-DDB692809EA8}" type="datetimeFigureOut">
              <a:rPr lang="es-MX" smtClean="0"/>
              <a:t>14/11/2019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6C55E4-8964-4FD2-9C7C-FDBB7534414E}" type="slidenum">
              <a:rPr lang="es-MX" smtClean="0"/>
              <a:t>‹Nº›</a:t>
            </a:fld>
            <a:endParaRPr lang="es-MX"/>
          </a:p>
        </p:txBody>
      </p:sp>
    </p:spTree>
    <p:extLst>
      <p:ext uri="{BB962C8B-B14F-4D97-AF65-F5344CB8AC3E}">
        <p14:creationId xmlns:p14="http://schemas.microsoft.com/office/powerpoint/2010/main" val="31828964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F32A6A1-C4C0-47D5-85D9-DDB692809EA8}" type="datetimeFigureOut">
              <a:rPr lang="es-MX" smtClean="0"/>
              <a:t>14/11/2019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6C55E4-8964-4FD2-9C7C-FDBB7534414E}" type="slidenum">
              <a:rPr lang="es-MX" smtClean="0"/>
              <a:t>‹Nº›</a:t>
            </a:fld>
            <a:endParaRPr lang="es-MX"/>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670317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F32A6A1-C4C0-47D5-85D9-DDB692809EA8}" type="datetimeFigureOut">
              <a:rPr lang="es-MX" smtClean="0"/>
              <a:t>14/11/2019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6C55E4-8964-4FD2-9C7C-FDBB7534414E}" type="slidenum">
              <a:rPr lang="es-MX" smtClean="0"/>
              <a:t>‹Nº›</a:t>
            </a:fld>
            <a:endParaRPr lang="es-MX"/>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0387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F32A6A1-C4C0-47D5-85D9-DDB692809EA8}" type="datetimeFigureOut">
              <a:rPr lang="es-MX" smtClean="0"/>
              <a:t>14/11/2019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6C55E4-8964-4FD2-9C7C-FDBB7534414E}" type="slidenum">
              <a:rPr lang="es-MX" smtClean="0"/>
              <a:t>‹Nº›</a:t>
            </a:fld>
            <a:endParaRPr lang="es-MX"/>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995559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F32A6A1-C4C0-47D5-85D9-DDB692809EA8}" type="datetimeFigureOut">
              <a:rPr lang="es-MX" smtClean="0"/>
              <a:t>14/11/2019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6C55E4-8964-4FD2-9C7C-FDBB7534414E}" type="slidenum">
              <a:rPr lang="es-MX" smtClean="0"/>
              <a:t>‹Nº›</a:t>
            </a:fld>
            <a:endParaRPr lang="es-MX"/>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77885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F32A6A1-C4C0-47D5-85D9-DDB692809EA8}" type="datetimeFigureOut">
              <a:rPr lang="es-MX" smtClean="0"/>
              <a:t>14/11/2019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6C55E4-8964-4FD2-9C7C-FDBB7534414E}" type="slidenum">
              <a:rPr lang="es-MX" smtClean="0"/>
              <a:t>‹Nº›</a:t>
            </a:fld>
            <a:endParaRPr lang="es-MX"/>
          </a:p>
        </p:txBody>
      </p:sp>
    </p:spTree>
    <p:extLst>
      <p:ext uri="{BB962C8B-B14F-4D97-AF65-F5344CB8AC3E}">
        <p14:creationId xmlns:p14="http://schemas.microsoft.com/office/powerpoint/2010/main" val="2268492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F32A6A1-C4C0-47D5-85D9-DDB692809EA8}" type="datetimeFigureOut">
              <a:rPr lang="es-MX" smtClean="0"/>
              <a:t>14/11/2019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6C55E4-8964-4FD2-9C7C-FDBB7534414E}" type="slidenum">
              <a:rPr lang="es-MX" smtClean="0"/>
              <a:t>‹Nº›</a:t>
            </a:fld>
            <a:endParaRPr lang="es-MX"/>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95300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F32A6A1-C4C0-47D5-85D9-DDB692809EA8}" type="datetimeFigureOut">
              <a:rPr lang="es-MX" smtClean="0"/>
              <a:t>14/11/2019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E6C55E4-8964-4FD2-9C7C-FDBB7534414E}" type="slidenum">
              <a:rPr lang="es-MX" smtClean="0"/>
              <a:t>‹Nº›</a:t>
            </a:fld>
            <a:endParaRPr lang="es-MX"/>
          </a:p>
        </p:txBody>
      </p:sp>
    </p:spTree>
    <p:extLst>
      <p:ext uri="{BB962C8B-B14F-4D97-AF65-F5344CB8AC3E}">
        <p14:creationId xmlns:p14="http://schemas.microsoft.com/office/powerpoint/2010/main" val="1945306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F32A6A1-C4C0-47D5-85D9-DDB692809EA8}" type="datetimeFigureOut">
              <a:rPr lang="es-MX" smtClean="0"/>
              <a:t>14/11/2019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E6C55E4-8964-4FD2-9C7C-FDBB7534414E}" type="slidenum">
              <a:rPr lang="es-MX" smtClean="0"/>
              <a:t>‹Nº›</a:t>
            </a:fld>
            <a:endParaRPr lang="es-MX"/>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71949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F32A6A1-C4C0-47D5-85D9-DDB692809EA8}" type="datetimeFigureOut">
              <a:rPr lang="es-MX" smtClean="0"/>
              <a:t>14/11/2019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E6C55E4-8964-4FD2-9C7C-FDBB7534414E}" type="slidenum">
              <a:rPr lang="es-MX" smtClean="0"/>
              <a:t>‹Nº›</a:t>
            </a:fld>
            <a:endParaRPr lang="es-MX"/>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75274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32A6A1-C4C0-47D5-85D9-DDB692809EA8}" type="datetimeFigureOut">
              <a:rPr lang="es-MX" smtClean="0"/>
              <a:t>14/11/2019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5E6C55E4-8964-4FD2-9C7C-FDBB7534414E}" type="slidenum">
              <a:rPr lang="es-MX" smtClean="0"/>
              <a:t>‹Nº›</a:t>
            </a:fld>
            <a:endParaRPr lang="es-MX"/>
          </a:p>
        </p:txBody>
      </p:sp>
    </p:spTree>
    <p:extLst>
      <p:ext uri="{BB962C8B-B14F-4D97-AF65-F5344CB8AC3E}">
        <p14:creationId xmlns:p14="http://schemas.microsoft.com/office/powerpoint/2010/main" val="3544561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F32A6A1-C4C0-47D5-85D9-DDB692809EA8}" type="datetimeFigureOut">
              <a:rPr lang="es-MX" smtClean="0"/>
              <a:t>14/11/2019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E6C55E4-8964-4FD2-9C7C-FDBB7534414E}" type="slidenum">
              <a:rPr lang="es-MX" smtClean="0"/>
              <a:t>‹Nº›</a:t>
            </a:fld>
            <a:endParaRPr lang="es-MX"/>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99102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F32A6A1-C4C0-47D5-85D9-DDB692809EA8}" type="datetimeFigureOut">
              <a:rPr lang="es-MX" smtClean="0"/>
              <a:t>14/11/2019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E6C55E4-8964-4FD2-9C7C-FDBB7534414E}" type="slidenum">
              <a:rPr lang="es-MX" smtClean="0"/>
              <a:t>‹Nº›</a:t>
            </a:fld>
            <a:endParaRPr lang="es-MX"/>
          </a:p>
        </p:txBody>
      </p:sp>
    </p:spTree>
    <p:extLst>
      <p:ext uri="{BB962C8B-B14F-4D97-AF65-F5344CB8AC3E}">
        <p14:creationId xmlns:p14="http://schemas.microsoft.com/office/powerpoint/2010/main" val="1394811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F32A6A1-C4C0-47D5-85D9-DDB692809EA8}" type="datetimeFigureOut">
              <a:rPr lang="es-MX" smtClean="0"/>
              <a:t>14/11/2019</a:t>
            </a:fld>
            <a:endParaRPr lang="es-MX"/>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E6C55E4-8964-4FD2-9C7C-FDBB7534414E}" type="slidenum">
              <a:rPr lang="es-MX" smtClean="0"/>
              <a:t>‹Nº›</a:t>
            </a:fld>
            <a:endParaRPr lang="es-MX"/>
          </a:p>
        </p:txBody>
      </p:sp>
    </p:spTree>
    <p:extLst>
      <p:ext uri="{BB962C8B-B14F-4D97-AF65-F5344CB8AC3E}">
        <p14:creationId xmlns:p14="http://schemas.microsoft.com/office/powerpoint/2010/main" val="3454504981"/>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 id="2147483852" r:id="rId12"/>
    <p:sldLayoutId id="2147483853" r:id="rId13"/>
    <p:sldLayoutId id="2147483854" r:id="rId14"/>
    <p:sldLayoutId id="2147483855" r:id="rId15"/>
    <p:sldLayoutId id="2147483856" r:id="rId16"/>
    <p:sldLayoutId id="214748385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730628" y="3261375"/>
            <a:ext cx="4703852" cy="830997"/>
          </a:xfrm>
          <a:prstGeom prst="rect">
            <a:avLst/>
          </a:prstGeom>
          <a:noFill/>
        </p:spPr>
        <p:txBody>
          <a:bodyPr wrap="none" rtlCol="0">
            <a:spAutoFit/>
          </a:bodyPr>
          <a:lstStyle/>
          <a:p>
            <a:pPr algn="ctr"/>
            <a:endParaRPr lang="es-MX" sz="2400" dirty="0" smtClean="0"/>
          </a:p>
          <a:p>
            <a:pPr algn="ctr"/>
            <a:r>
              <a:rPr lang="es-MX" sz="2400" dirty="0" smtClean="0"/>
              <a:t>BENJAMÍN GALLEGOS SEGURA</a:t>
            </a:r>
            <a:endParaRPr lang="es-MX" sz="2400" dirty="0"/>
          </a:p>
        </p:txBody>
      </p:sp>
      <p:sp>
        <p:nvSpPr>
          <p:cNvPr id="5" name="CuadroTexto 4"/>
          <p:cNvSpPr txBox="1"/>
          <p:nvPr/>
        </p:nvSpPr>
        <p:spPr>
          <a:xfrm>
            <a:off x="1160450" y="300318"/>
            <a:ext cx="9871100" cy="954107"/>
          </a:xfrm>
          <a:prstGeom prst="rect">
            <a:avLst/>
          </a:prstGeom>
          <a:noFill/>
        </p:spPr>
        <p:txBody>
          <a:bodyPr wrap="none" rtlCol="0">
            <a:spAutoFit/>
          </a:bodyPr>
          <a:lstStyle/>
          <a:p>
            <a:pPr algn="ctr"/>
            <a:r>
              <a:rPr lang="es-MX" sz="2800" b="1" dirty="0" smtClean="0"/>
              <a:t>DERECHO PARLAMENTARIO Y TÉCNICA LEGISLATIVA</a:t>
            </a:r>
          </a:p>
          <a:p>
            <a:pPr algn="ctr"/>
            <a:r>
              <a:rPr lang="es-MX" sz="2800" b="1" dirty="0" smtClean="0"/>
              <a:t>EN CONGRESOS ABIERTOS</a:t>
            </a:r>
            <a:endParaRPr lang="es-MX" sz="2800" b="1" dirty="0"/>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10730" y="1486971"/>
            <a:ext cx="3570539" cy="1740322"/>
          </a:xfrm>
          <a:prstGeom prst="rect">
            <a:avLst/>
          </a:prstGeom>
        </p:spPr>
      </p:pic>
      <p:sp>
        <p:nvSpPr>
          <p:cNvPr id="7" name="CuadroTexto 6"/>
          <p:cNvSpPr txBox="1"/>
          <p:nvPr/>
        </p:nvSpPr>
        <p:spPr>
          <a:xfrm>
            <a:off x="3717163" y="4043048"/>
            <a:ext cx="4717317" cy="461665"/>
          </a:xfrm>
          <a:prstGeom prst="rect">
            <a:avLst/>
          </a:prstGeom>
          <a:noFill/>
        </p:spPr>
        <p:txBody>
          <a:bodyPr wrap="none" rtlCol="0">
            <a:spAutoFit/>
          </a:bodyPr>
          <a:lstStyle/>
          <a:p>
            <a:pPr algn="ctr"/>
            <a:r>
              <a:rPr lang="es-MX" sz="2400" dirty="0" smtClean="0"/>
              <a:t>Secretario de Servicios Parlamentarios</a:t>
            </a:r>
            <a:endParaRPr lang="es-MX" sz="2400" dirty="0"/>
          </a:p>
        </p:txBody>
      </p:sp>
    </p:spTree>
    <p:extLst>
      <p:ext uri="{BB962C8B-B14F-4D97-AF65-F5344CB8AC3E}">
        <p14:creationId xmlns:p14="http://schemas.microsoft.com/office/powerpoint/2010/main" val="16752081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776348946"/>
              </p:ext>
            </p:extLst>
          </p:nvPr>
        </p:nvGraphicFramePr>
        <p:xfrm>
          <a:off x="3523130" y="1654486"/>
          <a:ext cx="4723692" cy="47732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6360696" y="2551456"/>
            <a:ext cx="2963725" cy="369332"/>
          </a:xfrm>
          <a:prstGeom prst="rect">
            <a:avLst/>
          </a:prstGeom>
          <a:noFill/>
        </p:spPr>
        <p:txBody>
          <a:bodyPr wrap="square" rtlCol="0">
            <a:spAutoFit/>
          </a:bodyPr>
          <a:lstStyle/>
          <a:p>
            <a:r>
              <a:rPr lang="es-MX" dirty="0"/>
              <a:t>Turnada a Comisión</a:t>
            </a:r>
          </a:p>
        </p:txBody>
      </p:sp>
      <p:sp>
        <p:nvSpPr>
          <p:cNvPr id="6" name="5 CuadroTexto"/>
          <p:cNvSpPr txBox="1"/>
          <p:nvPr/>
        </p:nvSpPr>
        <p:spPr>
          <a:xfrm>
            <a:off x="6360696" y="3817757"/>
            <a:ext cx="2852259" cy="369332"/>
          </a:xfrm>
          <a:prstGeom prst="rect">
            <a:avLst/>
          </a:prstGeom>
          <a:noFill/>
        </p:spPr>
        <p:txBody>
          <a:bodyPr wrap="square" rtlCol="0">
            <a:spAutoFit/>
          </a:bodyPr>
          <a:lstStyle/>
          <a:p>
            <a:r>
              <a:rPr lang="es-MX" dirty="0"/>
              <a:t>1era. y 2da. Lectura</a:t>
            </a:r>
          </a:p>
        </p:txBody>
      </p:sp>
      <p:sp>
        <p:nvSpPr>
          <p:cNvPr id="7" name="Título 1"/>
          <p:cNvSpPr txBox="1">
            <a:spLocks/>
          </p:cNvSpPr>
          <p:nvPr/>
        </p:nvSpPr>
        <p:spPr>
          <a:xfrm>
            <a:off x="1295402" y="350620"/>
            <a:ext cx="9601196" cy="1303867"/>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t>PROCESO LEGISLATIVO ESTATAL </a:t>
            </a:r>
            <a:endParaRPr lang="es-MX" dirty="0"/>
          </a:p>
        </p:txBody>
      </p:sp>
    </p:spTree>
    <p:extLst>
      <p:ext uri="{BB962C8B-B14F-4D97-AF65-F5344CB8AC3E}">
        <p14:creationId xmlns:p14="http://schemas.microsoft.com/office/powerpoint/2010/main" val="1947544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000" fill="hold"/>
                                        <p:tgtEl>
                                          <p:spTgt spid="4"/>
                                        </p:tgtEl>
                                        <p:attrNameLst>
                                          <p:attrName>ppt_w</p:attrName>
                                        </p:attrNameLst>
                                      </p:cBhvr>
                                      <p:tavLst>
                                        <p:tav tm="0">
                                          <p:val>
                                            <p:strVal val="#ppt_w*0.70"/>
                                          </p:val>
                                        </p:tav>
                                        <p:tav tm="100000">
                                          <p:val>
                                            <p:strVal val="#ppt_w"/>
                                          </p:val>
                                        </p:tav>
                                      </p:tavLst>
                                    </p:anim>
                                    <p:anim calcmode="lin" valueType="num">
                                      <p:cBhvr>
                                        <p:cTn id="8" dur="3000" fill="hold"/>
                                        <p:tgtEl>
                                          <p:spTgt spid="4"/>
                                        </p:tgtEl>
                                        <p:attrNameLst>
                                          <p:attrName>ppt_h</p:attrName>
                                        </p:attrNameLst>
                                      </p:cBhvr>
                                      <p:tavLst>
                                        <p:tav tm="0">
                                          <p:val>
                                            <p:strVal val="#ppt_h"/>
                                          </p:val>
                                        </p:tav>
                                        <p:tav tm="100000">
                                          <p:val>
                                            <p:strVal val="#ppt_h"/>
                                          </p:val>
                                        </p:tav>
                                      </p:tavLst>
                                    </p:anim>
                                    <p:animEffect transition="in" filter="fade">
                                      <p:cBhvr>
                                        <p:cTn id="9" dur="3000"/>
                                        <p:tgtEl>
                                          <p:spTgt spid="4"/>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3000" fill="hold"/>
                                        <p:tgtEl>
                                          <p:spTgt spid="5"/>
                                        </p:tgtEl>
                                        <p:attrNameLst>
                                          <p:attrName>ppt_w</p:attrName>
                                        </p:attrNameLst>
                                      </p:cBhvr>
                                      <p:tavLst>
                                        <p:tav tm="0">
                                          <p:val>
                                            <p:strVal val="#ppt_w*0.70"/>
                                          </p:val>
                                        </p:tav>
                                        <p:tav tm="100000">
                                          <p:val>
                                            <p:strVal val="#ppt_w"/>
                                          </p:val>
                                        </p:tav>
                                      </p:tavLst>
                                    </p:anim>
                                    <p:anim calcmode="lin" valueType="num">
                                      <p:cBhvr>
                                        <p:cTn id="13" dur="3000" fill="hold"/>
                                        <p:tgtEl>
                                          <p:spTgt spid="5"/>
                                        </p:tgtEl>
                                        <p:attrNameLst>
                                          <p:attrName>ppt_h</p:attrName>
                                        </p:attrNameLst>
                                      </p:cBhvr>
                                      <p:tavLst>
                                        <p:tav tm="0">
                                          <p:val>
                                            <p:strVal val="#ppt_h"/>
                                          </p:val>
                                        </p:tav>
                                        <p:tav tm="100000">
                                          <p:val>
                                            <p:strVal val="#ppt_h"/>
                                          </p:val>
                                        </p:tav>
                                      </p:tavLst>
                                    </p:anim>
                                    <p:animEffect transition="in" filter="fade">
                                      <p:cBhvr>
                                        <p:cTn id="14" dur="3000"/>
                                        <p:tgtEl>
                                          <p:spTgt spid="5"/>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3000" fill="hold"/>
                                        <p:tgtEl>
                                          <p:spTgt spid="6"/>
                                        </p:tgtEl>
                                        <p:attrNameLst>
                                          <p:attrName>ppt_w</p:attrName>
                                        </p:attrNameLst>
                                      </p:cBhvr>
                                      <p:tavLst>
                                        <p:tav tm="0">
                                          <p:val>
                                            <p:strVal val="#ppt_w*0.70"/>
                                          </p:val>
                                        </p:tav>
                                        <p:tav tm="100000">
                                          <p:val>
                                            <p:strVal val="#ppt_w"/>
                                          </p:val>
                                        </p:tav>
                                      </p:tavLst>
                                    </p:anim>
                                    <p:anim calcmode="lin" valueType="num">
                                      <p:cBhvr>
                                        <p:cTn id="18" dur="3000" fill="hold"/>
                                        <p:tgtEl>
                                          <p:spTgt spid="6"/>
                                        </p:tgtEl>
                                        <p:attrNameLst>
                                          <p:attrName>ppt_h</p:attrName>
                                        </p:attrNameLst>
                                      </p:cBhvr>
                                      <p:tavLst>
                                        <p:tav tm="0">
                                          <p:val>
                                            <p:strVal val="#ppt_h"/>
                                          </p:val>
                                        </p:tav>
                                        <p:tav tm="100000">
                                          <p:val>
                                            <p:strVal val="#ppt_h"/>
                                          </p:val>
                                        </p:tav>
                                      </p:tavLst>
                                    </p:anim>
                                    <p:animEffect transition="in" filter="fade">
                                      <p:cBhvr>
                                        <p:cTn id="19"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31846" y="354749"/>
            <a:ext cx="9601196" cy="1303867"/>
          </a:xfrm>
        </p:spPr>
        <p:txBody>
          <a:bodyPr>
            <a:normAutofit/>
          </a:bodyPr>
          <a:lstStyle/>
          <a:p>
            <a:r>
              <a:rPr lang="es-MX" b="1" dirty="0" smtClean="0"/>
              <a:t>Acuerdos Parlamentarios</a:t>
            </a:r>
            <a:br>
              <a:rPr lang="es-MX" b="1" dirty="0" smtClean="0"/>
            </a:br>
            <a:r>
              <a:rPr lang="es-MX" sz="1800" dirty="0">
                <a:solidFill>
                  <a:schemeClr val="tx1"/>
                </a:solidFill>
              </a:rPr>
              <a:t>Artículos 312 - 314</a:t>
            </a:r>
          </a:p>
        </p:txBody>
      </p:sp>
      <p:graphicFrame>
        <p:nvGraphicFramePr>
          <p:cNvPr id="9" name="8 Diagrama"/>
          <p:cNvGraphicFramePr/>
          <p:nvPr>
            <p:extLst>
              <p:ext uri="{D42A27DB-BD31-4B8C-83A1-F6EECF244321}">
                <p14:modId xmlns:p14="http://schemas.microsoft.com/office/powerpoint/2010/main" val="3746611023"/>
              </p:ext>
            </p:extLst>
          </p:nvPr>
        </p:nvGraphicFramePr>
        <p:xfrm>
          <a:off x="2890511" y="488830"/>
          <a:ext cx="10153527" cy="62481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10 CuadroTexto"/>
          <p:cNvSpPr txBox="1"/>
          <p:nvPr/>
        </p:nvSpPr>
        <p:spPr>
          <a:xfrm>
            <a:off x="6702395" y="1658616"/>
            <a:ext cx="482909" cy="369332"/>
          </a:xfrm>
          <a:prstGeom prst="rect">
            <a:avLst/>
          </a:prstGeom>
          <a:noFill/>
        </p:spPr>
        <p:txBody>
          <a:bodyPr wrap="square" rtlCol="0">
            <a:spAutoFit/>
          </a:bodyPr>
          <a:lstStyle/>
          <a:p>
            <a:r>
              <a:rPr lang="es-MX" dirty="0"/>
              <a:t>Si</a:t>
            </a:r>
          </a:p>
        </p:txBody>
      </p:sp>
      <p:sp>
        <p:nvSpPr>
          <p:cNvPr id="12" name="11 CuadroTexto"/>
          <p:cNvSpPr txBox="1"/>
          <p:nvPr/>
        </p:nvSpPr>
        <p:spPr>
          <a:xfrm>
            <a:off x="9592861" y="1658616"/>
            <a:ext cx="614684" cy="369332"/>
          </a:xfrm>
          <a:prstGeom prst="rect">
            <a:avLst/>
          </a:prstGeom>
          <a:noFill/>
        </p:spPr>
        <p:txBody>
          <a:bodyPr wrap="square" rtlCol="0">
            <a:spAutoFit/>
          </a:bodyPr>
          <a:lstStyle/>
          <a:p>
            <a:r>
              <a:rPr lang="es-MX" dirty="0"/>
              <a:t>No</a:t>
            </a:r>
          </a:p>
        </p:txBody>
      </p:sp>
      <p:sp>
        <p:nvSpPr>
          <p:cNvPr id="13" name="12 CuadroTexto"/>
          <p:cNvSpPr txBox="1"/>
          <p:nvPr/>
        </p:nvSpPr>
        <p:spPr>
          <a:xfrm>
            <a:off x="5321667" y="3064441"/>
            <a:ext cx="482909" cy="369332"/>
          </a:xfrm>
          <a:prstGeom prst="rect">
            <a:avLst/>
          </a:prstGeom>
          <a:noFill/>
        </p:spPr>
        <p:txBody>
          <a:bodyPr wrap="square" rtlCol="0">
            <a:spAutoFit/>
          </a:bodyPr>
          <a:lstStyle/>
          <a:p>
            <a:r>
              <a:rPr lang="es-MX" dirty="0"/>
              <a:t>Si</a:t>
            </a:r>
          </a:p>
        </p:txBody>
      </p:sp>
      <p:sp>
        <p:nvSpPr>
          <p:cNvPr id="14" name="13 CuadroTexto"/>
          <p:cNvSpPr txBox="1"/>
          <p:nvPr/>
        </p:nvSpPr>
        <p:spPr>
          <a:xfrm>
            <a:off x="7954666" y="3059668"/>
            <a:ext cx="614684" cy="369332"/>
          </a:xfrm>
          <a:prstGeom prst="rect">
            <a:avLst/>
          </a:prstGeom>
          <a:noFill/>
        </p:spPr>
        <p:txBody>
          <a:bodyPr wrap="square" rtlCol="0">
            <a:spAutoFit/>
          </a:bodyPr>
          <a:lstStyle/>
          <a:p>
            <a:r>
              <a:rPr lang="es-MX" dirty="0"/>
              <a:t>No</a:t>
            </a:r>
          </a:p>
        </p:txBody>
      </p:sp>
    </p:spTree>
    <p:extLst>
      <p:ext uri="{BB962C8B-B14F-4D97-AF65-F5344CB8AC3E}">
        <p14:creationId xmlns:p14="http://schemas.microsoft.com/office/powerpoint/2010/main" val="2451836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2000" fill="hold"/>
                                        <p:tgtEl>
                                          <p:spTgt spid="9"/>
                                        </p:tgtEl>
                                        <p:attrNameLst>
                                          <p:attrName>ppt_w</p:attrName>
                                        </p:attrNameLst>
                                      </p:cBhvr>
                                      <p:tavLst>
                                        <p:tav tm="0">
                                          <p:val>
                                            <p:fltVal val="0"/>
                                          </p:val>
                                        </p:tav>
                                        <p:tav tm="100000">
                                          <p:val>
                                            <p:strVal val="#ppt_w"/>
                                          </p:val>
                                        </p:tav>
                                      </p:tavLst>
                                    </p:anim>
                                    <p:anim calcmode="lin" valueType="num">
                                      <p:cBhvr>
                                        <p:cTn id="8" dur="2000" fill="hold"/>
                                        <p:tgtEl>
                                          <p:spTgt spid="9"/>
                                        </p:tgtEl>
                                        <p:attrNameLst>
                                          <p:attrName>ppt_h</p:attrName>
                                        </p:attrNameLst>
                                      </p:cBhvr>
                                      <p:tavLst>
                                        <p:tav tm="0">
                                          <p:val>
                                            <p:fltVal val="0"/>
                                          </p:val>
                                        </p:tav>
                                        <p:tav tm="100000">
                                          <p:val>
                                            <p:strVal val="#ppt_h"/>
                                          </p:val>
                                        </p:tav>
                                      </p:tavLst>
                                    </p:anim>
                                  </p:childTnLst>
                                </p:cTn>
                              </p:par>
                            </p:childTnLst>
                          </p:cTn>
                        </p:par>
                        <p:par>
                          <p:cTn id="9" fill="hold">
                            <p:stCondLst>
                              <p:cond delay="2000"/>
                            </p:stCondLst>
                            <p:childTnLst>
                              <p:par>
                                <p:cTn id="10" presetID="2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2000" fill="hold"/>
                                        <p:tgtEl>
                                          <p:spTgt spid="11"/>
                                        </p:tgtEl>
                                        <p:attrNameLst>
                                          <p:attrName>ppt_w</p:attrName>
                                        </p:attrNameLst>
                                      </p:cBhvr>
                                      <p:tavLst>
                                        <p:tav tm="0">
                                          <p:val>
                                            <p:fltVal val="0"/>
                                          </p:val>
                                        </p:tav>
                                        <p:tav tm="100000">
                                          <p:val>
                                            <p:strVal val="#ppt_w"/>
                                          </p:val>
                                        </p:tav>
                                      </p:tavLst>
                                    </p:anim>
                                    <p:anim calcmode="lin" valueType="num">
                                      <p:cBhvr>
                                        <p:cTn id="13" dur="2000" fill="hold"/>
                                        <p:tgtEl>
                                          <p:spTgt spid="11"/>
                                        </p:tgtEl>
                                        <p:attrNameLst>
                                          <p:attrName>ppt_h</p:attrName>
                                        </p:attrNameLst>
                                      </p:cBhvr>
                                      <p:tavLst>
                                        <p:tav tm="0">
                                          <p:val>
                                            <p:fltVal val="0"/>
                                          </p:val>
                                        </p:tav>
                                        <p:tav tm="100000">
                                          <p:val>
                                            <p:strVal val="#ppt_h"/>
                                          </p:val>
                                        </p:tav>
                                      </p:tavLst>
                                    </p:anim>
                                  </p:childTnLst>
                                </p:cTn>
                              </p:par>
                            </p:childTnLst>
                          </p:cTn>
                        </p:par>
                        <p:par>
                          <p:cTn id="14" fill="hold">
                            <p:stCondLst>
                              <p:cond delay="4000"/>
                            </p:stCondLst>
                            <p:childTnLst>
                              <p:par>
                                <p:cTn id="15" presetID="2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2000" fill="hold"/>
                                        <p:tgtEl>
                                          <p:spTgt spid="12"/>
                                        </p:tgtEl>
                                        <p:attrNameLst>
                                          <p:attrName>ppt_w</p:attrName>
                                        </p:attrNameLst>
                                      </p:cBhvr>
                                      <p:tavLst>
                                        <p:tav tm="0">
                                          <p:val>
                                            <p:fltVal val="0"/>
                                          </p:val>
                                        </p:tav>
                                        <p:tav tm="100000">
                                          <p:val>
                                            <p:strVal val="#ppt_w"/>
                                          </p:val>
                                        </p:tav>
                                      </p:tavLst>
                                    </p:anim>
                                    <p:anim calcmode="lin" valueType="num">
                                      <p:cBhvr>
                                        <p:cTn id="18" dur="2000" fill="hold"/>
                                        <p:tgtEl>
                                          <p:spTgt spid="12"/>
                                        </p:tgtEl>
                                        <p:attrNameLst>
                                          <p:attrName>ppt_h</p:attrName>
                                        </p:attrNameLst>
                                      </p:cBhvr>
                                      <p:tavLst>
                                        <p:tav tm="0">
                                          <p:val>
                                            <p:fltVal val="0"/>
                                          </p:val>
                                        </p:tav>
                                        <p:tav tm="100000">
                                          <p:val>
                                            <p:strVal val="#ppt_h"/>
                                          </p:val>
                                        </p:tav>
                                      </p:tavLst>
                                    </p:anim>
                                  </p:childTnLst>
                                </p:cTn>
                              </p:par>
                            </p:childTnLst>
                          </p:cTn>
                        </p:par>
                        <p:par>
                          <p:cTn id="19" fill="hold">
                            <p:stCondLst>
                              <p:cond delay="6000"/>
                            </p:stCondLst>
                            <p:childTnLst>
                              <p:par>
                                <p:cTn id="20" presetID="23" presetClass="entr" presetSubtype="16"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2000" fill="hold"/>
                                        <p:tgtEl>
                                          <p:spTgt spid="13"/>
                                        </p:tgtEl>
                                        <p:attrNameLst>
                                          <p:attrName>ppt_w</p:attrName>
                                        </p:attrNameLst>
                                      </p:cBhvr>
                                      <p:tavLst>
                                        <p:tav tm="0">
                                          <p:val>
                                            <p:fltVal val="0"/>
                                          </p:val>
                                        </p:tav>
                                        <p:tav tm="100000">
                                          <p:val>
                                            <p:strVal val="#ppt_w"/>
                                          </p:val>
                                        </p:tav>
                                      </p:tavLst>
                                    </p:anim>
                                    <p:anim calcmode="lin" valueType="num">
                                      <p:cBhvr>
                                        <p:cTn id="23" dur="2000" fill="hold"/>
                                        <p:tgtEl>
                                          <p:spTgt spid="13"/>
                                        </p:tgtEl>
                                        <p:attrNameLst>
                                          <p:attrName>ppt_h</p:attrName>
                                        </p:attrNameLst>
                                      </p:cBhvr>
                                      <p:tavLst>
                                        <p:tav tm="0">
                                          <p:val>
                                            <p:fltVal val="0"/>
                                          </p:val>
                                        </p:tav>
                                        <p:tav tm="100000">
                                          <p:val>
                                            <p:strVal val="#ppt_h"/>
                                          </p:val>
                                        </p:tav>
                                      </p:tavLst>
                                    </p:anim>
                                  </p:childTnLst>
                                </p:cTn>
                              </p:par>
                            </p:childTnLst>
                          </p:cTn>
                        </p:par>
                        <p:par>
                          <p:cTn id="24" fill="hold">
                            <p:stCondLst>
                              <p:cond delay="8000"/>
                            </p:stCondLst>
                            <p:childTnLst>
                              <p:par>
                                <p:cTn id="25" presetID="2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2000" fill="hold"/>
                                        <p:tgtEl>
                                          <p:spTgt spid="14"/>
                                        </p:tgtEl>
                                        <p:attrNameLst>
                                          <p:attrName>ppt_w</p:attrName>
                                        </p:attrNameLst>
                                      </p:cBhvr>
                                      <p:tavLst>
                                        <p:tav tm="0">
                                          <p:val>
                                            <p:fltVal val="0"/>
                                          </p:val>
                                        </p:tav>
                                        <p:tav tm="100000">
                                          <p:val>
                                            <p:strVal val="#ppt_w"/>
                                          </p:val>
                                        </p:tav>
                                      </p:tavLst>
                                    </p:anim>
                                    <p:anim calcmode="lin" valueType="num">
                                      <p:cBhvr>
                                        <p:cTn id="28" dur="20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11" grpId="0"/>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CONTROL LEGISLATIVO SOBRE EL EJECUTIVO ESTATAL</a:t>
            </a:r>
            <a:endParaRPr lang="es-MX" dirty="0"/>
          </a:p>
        </p:txBody>
      </p:sp>
      <p:sp>
        <p:nvSpPr>
          <p:cNvPr id="4" name="CuadroTexto 3"/>
          <p:cNvSpPr txBox="1"/>
          <p:nvPr/>
        </p:nvSpPr>
        <p:spPr>
          <a:xfrm>
            <a:off x="1073315" y="2366683"/>
            <a:ext cx="9821343" cy="5324535"/>
          </a:xfrm>
          <a:prstGeom prst="rect">
            <a:avLst/>
          </a:prstGeom>
          <a:noFill/>
        </p:spPr>
        <p:txBody>
          <a:bodyPr wrap="none" rtlCol="0">
            <a:spAutoFit/>
          </a:bodyPr>
          <a:lstStyle/>
          <a:p>
            <a:pPr marL="285750" indent="-285750">
              <a:buFont typeface="Arial" panose="020B0604020202020204" pitchFamily="34" charset="0"/>
              <a:buChar char="•"/>
            </a:pPr>
            <a:r>
              <a:rPr lang="es-MX" sz="2000" dirty="0" smtClean="0"/>
              <a:t>Juicios Políticos (Art. 334 LOPL, y 195 CPEG)</a:t>
            </a:r>
          </a:p>
          <a:p>
            <a:pPr marL="285750" indent="-285750">
              <a:buFont typeface="Arial" panose="020B0604020202020204" pitchFamily="34" charset="0"/>
              <a:buChar char="•"/>
            </a:pPr>
            <a:endParaRPr lang="es-MX" sz="2000" dirty="0" smtClean="0"/>
          </a:p>
          <a:p>
            <a:pPr marL="285750" indent="-285750">
              <a:buFont typeface="Arial" panose="020B0604020202020204" pitchFamily="34" charset="0"/>
              <a:buChar char="•"/>
            </a:pPr>
            <a:r>
              <a:rPr lang="es-MX" sz="2000" dirty="0" smtClean="0"/>
              <a:t>Aprobación o rechazo de las Cuentas Públicas de las Entidades fiscalizables (ART. 62 CPEG) </a:t>
            </a:r>
          </a:p>
          <a:p>
            <a:pPr marL="285750" indent="-285750">
              <a:buFont typeface="Arial" panose="020B0604020202020204" pitchFamily="34" charset="0"/>
              <a:buChar char="•"/>
            </a:pPr>
            <a:endParaRPr lang="es-MX" sz="2000" dirty="0" smtClean="0"/>
          </a:p>
          <a:p>
            <a:pPr marL="285750" indent="-285750">
              <a:buFont typeface="Arial" panose="020B0604020202020204" pitchFamily="34" charset="0"/>
              <a:buChar char="•"/>
            </a:pPr>
            <a:r>
              <a:rPr lang="es-MX" sz="2000" dirty="0" smtClean="0"/>
              <a:t>Nombramientos de funcionarios (Art. 297, 298 LOPL)</a:t>
            </a:r>
          </a:p>
          <a:p>
            <a:pPr marL="285750" indent="-285750">
              <a:buFont typeface="Arial" panose="020B0604020202020204" pitchFamily="34" charset="0"/>
              <a:buChar char="•"/>
            </a:pPr>
            <a:endParaRPr lang="es-MX" sz="2000" dirty="0" smtClean="0"/>
          </a:p>
          <a:p>
            <a:pPr marL="285750" indent="-285750">
              <a:buFont typeface="Arial" panose="020B0604020202020204" pitchFamily="34" charset="0"/>
              <a:buChar char="•"/>
            </a:pPr>
            <a:r>
              <a:rPr lang="es-MX" sz="2000" dirty="0" smtClean="0"/>
              <a:t>Informes, Comparecencias, Preguntas Parlamentarias (Art. 302, 311 LOPL)</a:t>
            </a:r>
          </a:p>
          <a:p>
            <a:pPr marL="285750" indent="-285750">
              <a:buFont typeface="Arial" panose="020B0604020202020204" pitchFamily="34" charset="0"/>
              <a:buChar char="•"/>
            </a:pPr>
            <a:endParaRPr lang="es-MX" sz="2000" dirty="0" smtClean="0"/>
          </a:p>
          <a:p>
            <a:pPr marL="285750" indent="-285750">
              <a:buFont typeface="Arial" panose="020B0604020202020204" pitchFamily="34" charset="0"/>
              <a:buChar char="•"/>
            </a:pPr>
            <a:r>
              <a:rPr lang="es-MX" sz="2000" dirty="0" smtClean="0"/>
              <a:t>Análisis y Aprobación del Plan Estatal de Desarrollo (Art. 332, 333 LOPL)</a:t>
            </a:r>
          </a:p>
          <a:p>
            <a:pPr marL="285750" indent="-285750">
              <a:buFont typeface="Arial" panose="020B0604020202020204" pitchFamily="34" charset="0"/>
              <a:buChar char="•"/>
            </a:pPr>
            <a:endParaRPr lang="es-MX" sz="2000" dirty="0" smtClean="0"/>
          </a:p>
          <a:p>
            <a:pPr marL="285750" indent="-285750">
              <a:buFont typeface="Arial" panose="020B0604020202020204" pitchFamily="34" charset="0"/>
              <a:buChar char="•"/>
            </a:pPr>
            <a:r>
              <a:rPr lang="es-MX" sz="2000" dirty="0" smtClean="0"/>
              <a:t>Aprobación de la Ley de Ingresos y Presupuesto de Egresos del Estado (Art. 62 CPEG)</a:t>
            </a:r>
          </a:p>
          <a:p>
            <a:pPr marL="285750" indent="-285750">
              <a:buFont typeface="Arial" panose="020B0604020202020204" pitchFamily="34" charset="0"/>
              <a:buChar char="•"/>
            </a:pPr>
            <a:endParaRPr lang="es-MX" sz="2000" dirty="0" smtClean="0"/>
          </a:p>
          <a:p>
            <a:pPr marL="285750" indent="-285750">
              <a:buFont typeface="Arial" panose="020B0604020202020204" pitchFamily="34" charset="0"/>
              <a:buChar char="•"/>
            </a:pPr>
            <a:r>
              <a:rPr lang="es-MX" sz="2000" dirty="0" smtClean="0"/>
              <a:t>Autorizar la contratación de Endeudamiento del Gobierno del Estado (Art. 62 CPEG)</a:t>
            </a:r>
          </a:p>
          <a:p>
            <a:pPr marL="285750" indent="-285750">
              <a:buFont typeface="Arial" panose="020B0604020202020204" pitchFamily="34" charset="0"/>
              <a:buChar char="•"/>
            </a:pPr>
            <a:endParaRPr lang="es-MX" sz="2000" dirty="0" smtClean="0"/>
          </a:p>
          <a:p>
            <a:pPr marL="285750" indent="-285750">
              <a:buFont typeface="Arial" panose="020B0604020202020204" pitchFamily="34" charset="0"/>
              <a:buChar char="•"/>
            </a:pPr>
            <a:endParaRPr lang="es-MX" sz="2000" dirty="0" smtClean="0"/>
          </a:p>
          <a:p>
            <a:pPr marL="285750" indent="-285750">
              <a:buFont typeface="Arial" panose="020B0604020202020204" pitchFamily="34" charset="0"/>
              <a:buChar char="•"/>
            </a:pPr>
            <a:endParaRPr lang="es-MX" sz="2000" dirty="0" smtClean="0"/>
          </a:p>
          <a:p>
            <a:pPr marL="285750" indent="-285750">
              <a:buFont typeface="Arial" panose="020B0604020202020204" pitchFamily="34" charset="0"/>
              <a:buChar char="•"/>
            </a:pPr>
            <a:endParaRPr lang="es-MX" sz="2000" dirty="0"/>
          </a:p>
        </p:txBody>
      </p:sp>
    </p:spTree>
    <p:extLst>
      <p:ext uri="{BB962C8B-B14F-4D97-AF65-F5344CB8AC3E}">
        <p14:creationId xmlns:p14="http://schemas.microsoft.com/office/powerpoint/2010/main" val="9225162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2495600" y="2420888"/>
            <a:ext cx="1440160" cy="576064"/>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Creación</a:t>
            </a:r>
          </a:p>
        </p:txBody>
      </p:sp>
      <p:sp>
        <p:nvSpPr>
          <p:cNvPr id="8" name="7 Rectángulo redondeado"/>
          <p:cNvSpPr/>
          <p:nvPr/>
        </p:nvSpPr>
        <p:spPr>
          <a:xfrm>
            <a:off x="5375920" y="2420888"/>
            <a:ext cx="1440160" cy="576064"/>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Reformas o Adiciones</a:t>
            </a:r>
          </a:p>
        </p:txBody>
      </p:sp>
      <p:sp>
        <p:nvSpPr>
          <p:cNvPr id="9" name="8 Rectángulo redondeado"/>
          <p:cNvSpPr/>
          <p:nvPr/>
        </p:nvSpPr>
        <p:spPr>
          <a:xfrm>
            <a:off x="8256240" y="2420888"/>
            <a:ext cx="1440160" cy="576064"/>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Derogación</a:t>
            </a:r>
          </a:p>
        </p:txBody>
      </p:sp>
      <p:sp>
        <p:nvSpPr>
          <p:cNvPr id="10" name="9 Rectángulo redondeado"/>
          <p:cNvSpPr/>
          <p:nvPr/>
        </p:nvSpPr>
        <p:spPr>
          <a:xfrm>
            <a:off x="4943872" y="4314800"/>
            <a:ext cx="2304256" cy="91440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Leyes y Decretos</a:t>
            </a:r>
          </a:p>
        </p:txBody>
      </p:sp>
      <p:cxnSp>
        <p:nvCxnSpPr>
          <p:cNvPr id="12" name="11 Conector recto de flecha"/>
          <p:cNvCxnSpPr>
            <a:stCxn id="7" idx="2"/>
            <a:endCxn id="10" idx="1"/>
          </p:cNvCxnSpPr>
          <p:nvPr/>
        </p:nvCxnSpPr>
        <p:spPr>
          <a:xfrm>
            <a:off x="3215680" y="2996952"/>
            <a:ext cx="1728192" cy="1775048"/>
          </a:xfrm>
          <a:prstGeom prst="straightConnector1">
            <a:avLst/>
          </a:prstGeom>
          <a:ln w="57150">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a:stCxn id="8" idx="2"/>
            <a:endCxn id="10" idx="0"/>
          </p:cNvCxnSpPr>
          <p:nvPr/>
        </p:nvCxnSpPr>
        <p:spPr>
          <a:xfrm>
            <a:off x="6096000" y="2996952"/>
            <a:ext cx="0" cy="1317848"/>
          </a:xfrm>
          <a:prstGeom prst="straightConnector1">
            <a:avLst/>
          </a:prstGeom>
          <a:ln w="57150">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a:stCxn id="9" idx="2"/>
            <a:endCxn id="10" idx="3"/>
          </p:cNvCxnSpPr>
          <p:nvPr/>
        </p:nvCxnSpPr>
        <p:spPr>
          <a:xfrm flipH="1">
            <a:off x="7248128" y="2996952"/>
            <a:ext cx="1728192" cy="1775048"/>
          </a:xfrm>
          <a:prstGeom prst="straightConnector1">
            <a:avLst/>
          </a:prstGeom>
          <a:ln w="57150">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7" name="Título 1"/>
          <p:cNvSpPr txBox="1">
            <a:spLocks/>
          </p:cNvSpPr>
          <p:nvPr/>
        </p:nvSpPr>
        <p:spPr>
          <a:xfrm>
            <a:off x="1295402" y="458097"/>
            <a:ext cx="9601196" cy="1303867"/>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t>PROCESO LEGISLATIVO ESTATAL </a:t>
            </a:r>
            <a:endParaRPr lang="es-MX" dirty="0"/>
          </a:p>
        </p:txBody>
      </p:sp>
    </p:spTree>
    <p:extLst>
      <p:ext uri="{BB962C8B-B14F-4D97-AF65-F5344CB8AC3E}">
        <p14:creationId xmlns:p14="http://schemas.microsoft.com/office/powerpoint/2010/main" val="1844119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2000" fill="hold"/>
                                        <p:tgtEl>
                                          <p:spTgt spid="7"/>
                                        </p:tgtEl>
                                        <p:attrNameLst>
                                          <p:attrName>ppt_w</p:attrName>
                                        </p:attrNameLst>
                                      </p:cBhvr>
                                      <p:tavLst>
                                        <p:tav tm="0">
                                          <p:val>
                                            <p:strVal val="#ppt_w*0.70"/>
                                          </p:val>
                                        </p:tav>
                                        <p:tav tm="100000">
                                          <p:val>
                                            <p:strVal val="#ppt_w"/>
                                          </p:val>
                                        </p:tav>
                                      </p:tavLst>
                                    </p:anim>
                                    <p:anim calcmode="lin" valueType="num">
                                      <p:cBhvr>
                                        <p:cTn id="8" dur="2000" fill="hold"/>
                                        <p:tgtEl>
                                          <p:spTgt spid="7"/>
                                        </p:tgtEl>
                                        <p:attrNameLst>
                                          <p:attrName>ppt_h</p:attrName>
                                        </p:attrNameLst>
                                      </p:cBhvr>
                                      <p:tavLst>
                                        <p:tav tm="0">
                                          <p:val>
                                            <p:strVal val="#ppt_h"/>
                                          </p:val>
                                        </p:tav>
                                        <p:tav tm="100000">
                                          <p:val>
                                            <p:strVal val="#ppt_h"/>
                                          </p:val>
                                        </p:tav>
                                      </p:tavLst>
                                    </p:anim>
                                    <p:animEffect transition="in" filter="fade">
                                      <p:cBhvr>
                                        <p:cTn id="9" dur="2000"/>
                                        <p:tgtEl>
                                          <p:spTgt spid="7"/>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2000" fill="hold"/>
                                        <p:tgtEl>
                                          <p:spTgt spid="8"/>
                                        </p:tgtEl>
                                        <p:attrNameLst>
                                          <p:attrName>ppt_w</p:attrName>
                                        </p:attrNameLst>
                                      </p:cBhvr>
                                      <p:tavLst>
                                        <p:tav tm="0">
                                          <p:val>
                                            <p:strVal val="#ppt_w*0.70"/>
                                          </p:val>
                                        </p:tav>
                                        <p:tav tm="100000">
                                          <p:val>
                                            <p:strVal val="#ppt_w"/>
                                          </p:val>
                                        </p:tav>
                                      </p:tavLst>
                                    </p:anim>
                                    <p:anim calcmode="lin" valueType="num">
                                      <p:cBhvr>
                                        <p:cTn id="13" dur="2000" fill="hold"/>
                                        <p:tgtEl>
                                          <p:spTgt spid="8"/>
                                        </p:tgtEl>
                                        <p:attrNameLst>
                                          <p:attrName>ppt_h</p:attrName>
                                        </p:attrNameLst>
                                      </p:cBhvr>
                                      <p:tavLst>
                                        <p:tav tm="0">
                                          <p:val>
                                            <p:strVal val="#ppt_h"/>
                                          </p:val>
                                        </p:tav>
                                        <p:tav tm="100000">
                                          <p:val>
                                            <p:strVal val="#ppt_h"/>
                                          </p:val>
                                        </p:tav>
                                      </p:tavLst>
                                    </p:anim>
                                    <p:animEffect transition="in" filter="fade">
                                      <p:cBhvr>
                                        <p:cTn id="14" dur="2000"/>
                                        <p:tgtEl>
                                          <p:spTgt spid="8"/>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2000" fill="hold"/>
                                        <p:tgtEl>
                                          <p:spTgt spid="9"/>
                                        </p:tgtEl>
                                        <p:attrNameLst>
                                          <p:attrName>ppt_w</p:attrName>
                                        </p:attrNameLst>
                                      </p:cBhvr>
                                      <p:tavLst>
                                        <p:tav tm="0">
                                          <p:val>
                                            <p:strVal val="#ppt_w*0.70"/>
                                          </p:val>
                                        </p:tav>
                                        <p:tav tm="100000">
                                          <p:val>
                                            <p:strVal val="#ppt_w"/>
                                          </p:val>
                                        </p:tav>
                                      </p:tavLst>
                                    </p:anim>
                                    <p:anim calcmode="lin" valueType="num">
                                      <p:cBhvr>
                                        <p:cTn id="18" dur="2000" fill="hold"/>
                                        <p:tgtEl>
                                          <p:spTgt spid="9"/>
                                        </p:tgtEl>
                                        <p:attrNameLst>
                                          <p:attrName>ppt_h</p:attrName>
                                        </p:attrNameLst>
                                      </p:cBhvr>
                                      <p:tavLst>
                                        <p:tav tm="0">
                                          <p:val>
                                            <p:strVal val="#ppt_h"/>
                                          </p:val>
                                        </p:tav>
                                        <p:tav tm="100000">
                                          <p:val>
                                            <p:strVal val="#ppt_h"/>
                                          </p:val>
                                        </p:tav>
                                      </p:tavLst>
                                    </p:anim>
                                    <p:animEffect transition="in" filter="fade">
                                      <p:cBhvr>
                                        <p:cTn id="19" dur="2000"/>
                                        <p:tgtEl>
                                          <p:spTgt spid="9"/>
                                        </p:tgtEl>
                                      </p:cBhvr>
                                    </p:animEffect>
                                  </p:childTnLst>
                                </p:cTn>
                              </p:par>
                            </p:childTnLst>
                          </p:cTn>
                        </p:par>
                        <p:par>
                          <p:cTn id="20" fill="hold">
                            <p:stCondLst>
                              <p:cond delay="2000"/>
                            </p:stCondLst>
                            <p:childTnLst>
                              <p:par>
                                <p:cTn id="21" presetID="55"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strVal val="#ppt_w*0.70"/>
                                          </p:val>
                                        </p:tav>
                                        <p:tav tm="100000">
                                          <p:val>
                                            <p:strVal val="#ppt_w"/>
                                          </p:val>
                                        </p:tav>
                                      </p:tavLst>
                                    </p:anim>
                                    <p:anim calcmode="lin" valueType="num">
                                      <p:cBhvr>
                                        <p:cTn id="24" dur="500" fill="hold"/>
                                        <p:tgtEl>
                                          <p:spTgt spid="12"/>
                                        </p:tgtEl>
                                        <p:attrNameLst>
                                          <p:attrName>ppt_h</p:attrName>
                                        </p:attrNameLst>
                                      </p:cBhvr>
                                      <p:tavLst>
                                        <p:tav tm="0">
                                          <p:val>
                                            <p:strVal val="#ppt_h"/>
                                          </p:val>
                                        </p:tav>
                                        <p:tav tm="100000">
                                          <p:val>
                                            <p:strVal val="#ppt_h"/>
                                          </p:val>
                                        </p:tav>
                                      </p:tavLst>
                                    </p:anim>
                                    <p:animEffect transition="in" filter="fade">
                                      <p:cBhvr>
                                        <p:cTn id="25" dur="500"/>
                                        <p:tgtEl>
                                          <p:spTgt spid="12"/>
                                        </p:tgtEl>
                                      </p:cBhvr>
                                    </p:animEffect>
                                  </p:childTnLst>
                                </p:cTn>
                              </p:par>
                            </p:childTnLst>
                          </p:cTn>
                        </p:par>
                        <p:par>
                          <p:cTn id="26" fill="hold">
                            <p:stCondLst>
                              <p:cond delay="2500"/>
                            </p:stCondLst>
                            <p:childTnLst>
                              <p:par>
                                <p:cTn id="27" presetID="55"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strVal val="#ppt_w*0.70"/>
                                          </p:val>
                                        </p:tav>
                                        <p:tav tm="100000">
                                          <p:val>
                                            <p:strVal val="#ppt_w"/>
                                          </p:val>
                                        </p:tav>
                                      </p:tavLst>
                                    </p:anim>
                                    <p:anim calcmode="lin" valueType="num">
                                      <p:cBhvr>
                                        <p:cTn id="30" dur="500" fill="hold"/>
                                        <p:tgtEl>
                                          <p:spTgt spid="14"/>
                                        </p:tgtEl>
                                        <p:attrNameLst>
                                          <p:attrName>ppt_h</p:attrName>
                                        </p:attrNameLst>
                                      </p:cBhvr>
                                      <p:tavLst>
                                        <p:tav tm="0">
                                          <p:val>
                                            <p:strVal val="#ppt_h"/>
                                          </p:val>
                                        </p:tav>
                                        <p:tav tm="100000">
                                          <p:val>
                                            <p:strVal val="#ppt_h"/>
                                          </p:val>
                                        </p:tav>
                                      </p:tavLst>
                                    </p:anim>
                                    <p:animEffect transition="in" filter="fade">
                                      <p:cBhvr>
                                        <p:cTn id="31" dur="500"/>
                                        <p:tgtEl>
                                          <p:spTgt spid="14"/>
                                        </p:tgtEl>
                                      </p:cBhvr>
                                    </p:animEffect>
                                  </p:childTnLst>
                                </p:cTn>
                              </p:par>
                            </p:childTnLst>
                          </p:cTn>
                        </p:par>
                        <p:par>
                          <p:cTn id="32" fill="hold">
                            <p:stCondLst>
                              <p:cond delay="3000"/>
                            </p:stCondLst>
                            <p:childTnLst>
                              <p:par>
                                <p:cTn id="33" presetID="55" presetClass="entr" presetSubtype="0"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strVal val="#ppt_w*0.70"/>
                                          </p:val>
                                        </p:tav>
                                        <p:tav tm="100000">
                                          <p:val>
                                            <p:strVal val="#ppt_w"/>
                                          </p:val>
                                        </p:tav>
                                      </p:tavLst>
                                    </p:anim>
                                    <p:anim calcmode="lin" valueType="num">
                                      <p:cBhvr>
                                        <p:cTn id="36" dur="500" fill="hold"/>
                                        <p:tgtEl>
                                          <p:spTgt spid="16"/>
                                        </p:tgtEl>
                                        <p:attrNameLst>
                                          <p:attrName>ppt_h</p:attrName>
                                        </p:attrNameLst>
                                      </p:cBhvr>
                                      <p:tavLst>
                                        <p:tav tm="0">
                                          <p:val>
                                            <p:strVal val="#ppt_h"/>
                                          </p:val>
                                        </p:tav>
                                        <p:tav tm="100000">
                                          <p:val>
                                            <p:strVal val="#ppt_h"/>
                                          </p:val>
                                        </p:tav>
                                      </p:tavLst>
                                    </p:anim>
                                    <p:animEffect transition="in" filter="fade">
                                      <p:cBhvr>
                                        <p:cTn id="37" dur="500"/>
                                        <p:tgtEl>
                                          <p:spTgt spid="16"/>
                                        </p:tgtEl>
                                      </p:cBhvr>
                                    </p:animEffect>
                                  </p:childTnLst>
                                </p:cTn>
                              </p:par>
                            </p:childTnLst>
                          </p:cTn>
                        </p:par>
                        <p:par>
                          <p:cTn id="38" fill="hold">
                            <p:stCondLst>
                              <p:cond delay="3500"/>
                            </p:stCondLst>
                            <p:childTnLst>
                              <p:par>
                                <p:cTn id="39" presetID="55" presetClass="entr" presetSubtype="0" fill="hold" grpId="0" nodeType="afterEffect">
                                  <p:stCondLst>
                                    <p:cond delay="0"/>
                                  </p:stCondLst>
                                  <p:iterate type="lt">
                                    <p:tmPct val="0"/>
                                  </p:iterate>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strVal val="#ppt_w*0.70"/>
                                          </p:val>
                                        </p:tav>
                                        <p:tav tm="100000">
                                          <p:val>
                                            <p:strVal val="#ppt_w"/>
                                          </p:val>
                                        </p:tav>
                                      </p:tavLst>
                                    </p:anim>
                                    <p:anim calcmode="lin" valueType="num">
                                      <p:cBhvr>
                                        <p:cTn id="42" dur="1000" fill="hold"/>
                                        <p:tgtEl>
                                          <p:spTgt spid="10"/>
                                        </p:tgtEl>
                                        <p:attrNameLst>
                                          <p:attrName>ppt_h</p:attrName>
                                        </p:attrNameLst>
                                      </p:cBhvr>
                                      <p:tavLst>
                                        <p:tav tm="0">
                                          <p:val>
                                            <p:strVal val="#ppt_h"/>
                                          </p:val>
                                        </p:tav>
                                        <p:tav tm="100000">
                                          <p:val>
                                            <p:strVal val="#ppt_h"/>
                                          </p:val>
                                        </p:tav>
                                      </p:tavLst>
                                    </p:anim>
                                    <p:animEffect transition="in" filter="fade">
                                      <p:cBhvr>
                                        <p:cTn id="43" dur="1000"/>
                                        <p:tgtEl>
                                          <p:spTgt spid="10"/>
                                        </p:tgtEl>
                                      </p:cBhvr>
                                    </p:animEffect>
                                  </p:childTnLst>
                                </p:cTn>
                              </p:par>
                            </p:childTnLst>
                          </p:cTn>
                        </p:par>
                        <p:par>
                          <p:cTn id="44" fill="hold">
                            <p:stCondLst>
                              <p:cond delay="4500"/>
                            </p:stCondLst>
                            <p:childTnLst>
                              <p:par>
                                <p:cTn id="45" presetID="15" presetClass="emph" presetSubtype="0" grpId="1" nodeType="afterEffect">
                                  <p:stCondLst>
                                    <p:cond delay="0"/>
                                  </p:stCondLst>
                                  <p:iterate type="lt">
                                    <p:tmAbs val="25"/>
                                  </p:iterate>
                                  <p:childTnLst>
                                    <p:set>
                                      <p:cBhvr override="childStyle">
                                        <p:cTn id="46" dur="1000"/>
                                        <p:tgtEl>
                                          <p:spTgt spid="10"/>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0"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95402" y="1452779"/>
            <a:ext cx="9601196" cy="1303867"/>
          </a:xfrm>
        </p:spPr>
        <p:txBody>
          <a:bodyPr/>
          <a:lstStyle/>
          <a:p>
            <a:r>
              <a:rPr lang="es-MX" b="1" dirty="0" smtClean="0"/>
              <a:t>Iniciativa</a:t>
            </a:r>
            <a:endParaRPr lang="es-MX" b="1" dirty="0"/>
          </a:p>
        </p:txBody>
      </p:sp>
      <p:sp>
        <p:nvSpPr>
          <p:cNvPr id="3" name="2 Marcador de contenido"/>
          <p:cNvSpPr>
            <a:spLocks noGrp="1"/>
          </p:cNvSpPr>
          <p:nvPr>
            <p:ph sz="quarter" idx="1"/>
          </p:nvPr>
        </p:nvSpPr>
        <p:spPr/>
        <p:txBody>
          <a:bodyPr>
            <a:normAutofit lnSpcReduction="10000"/>
          </a:bodyPr>
          <a:lstStyle/>
          <a:p>
            <a:pPr algn="just"/>
            <a:r>
              <a:rPr lang="es-MX" sz="2000" dirty="0"/>
              <a:t>Es la facultad que se le ha otorgado a un sujeto para activar el procedimiento parlamentario correspondiente. </a:t>
            </a:r>
          </a:p>
          <a:p>
            <a:pPr algn="just"/>
            <a:endParaRPr lang="es-MX" sz="2000" dirty="0"/>
          </a:p>
          <a:p>
            <a:pPr algn="just"/>
            <a:r>
              <a:rPr lang="es-MX" sz="2000" dirty="0"/>
              <a:t>Tiene la naturaleza de una proposición de carácter legislativo, porque el contenido de la proposición es una Ley o un Decreto, conteniendo adiciones, modificaciones o supresiones en el orden jurídico.</a:t>
            </a:r>
          </a:p>
          <a:p>
            <a:pPr algn="just"/>
            <a:endParaRPr lang="es-MX" sz="2000" dirty="0"/>
          </a:p>
          <a:p>
            <a:pPr algn="just"/>
            <a:r>
              <a:rPr lang="es-MX" sz="2000" dirty="0"/>
              <a:t>Existen proposiciones de carácter no legislativo y que pueden referirse a otro tipo de asuntos, como los acuerdos que se comunican a los órganos administrativos. </a:t>
            </a:r>
          </a:p>
        </p:txBody>
      </p:sp>
      <p:sp>
        <p:nvSpPr>
          <p:cNvPr id="4" name="Título 1"/>
          <p:cNvSpPr txBox="1">
            <a:spLocks/>
          </p:cNvSpPr>
          <p:nvPr/>
        </p:nvSpPr>
        <p:spPr>
          <a:xfrm>
            <a:off x="1295402" y="538878"/>
            <a:ext cx="9601196" cy="1303867"/>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t>PROCESO LEGISLATIVO ESTATAL </a:t>
            </a:r>
            <a:endParaRPr lang="es-MX" dirty="0"/>
          </a:p>
        </p:txBody>
      </p:sp>
    </p:spTree>
    <p:extLst>
      <p:ext uri="{BB962C8B-B14F-4D97-AF65-F5344CB8AC3E}">
        <p14:creationId xmlns:p14="http://schemas.microsoft.com/office/powerpoint/2010/main" val="3247969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295402" y="259520"/>
            <a:ext cx="9601196" cy="931865"/>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t>PROCESO LEGISLATIVO ESTATAL </a:t>
            </a:r>
            <a:endParaRPr lang="es-MX" dirty="0"/>
          </a:p>
        </p:txBody>
      </p:sp>
      <p:sp>
        <p:nvSpPr>
          <p:cNvPr id="5" name="13 Rectángulo redondeado"/>
          <p:cNvSpPr/>
          <p:nvPr/>
        </p:nvSpPr>
        <p:spPr>
          <a:xfrm>
            <a:off x="1295402" y="2479451"/>
            <a:ext cx="9601196" cy="3800326"/>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algn="ctr"/>
            <a:r>
              <a:rPr lang="es-MX" sz="1600" b="1" dirty="0">
                <a:solidFill>
                  <a:schemeClr val="tx1"/>
                </a:solidFill>
              </a:rPr>
              <a:t>Deberá contener:</a:t>
            </a:r>
          </a:p>
          <a:p>
            <a:pPr algn="ctr"/>
            <a:endParaRPr lang="es-MX" sz="1600" dirty="0">
              <a:solidFill>
                <a:schemeClr val="tx1"/>
              </a:solidFill>
            </a:endParaRPr>
          </a:p>
          <a:p>
            <a:pPr marL="400050" indent="-400050">
              <a:buFont typeface="+mj-lt"/>
              <a:buAutoNum type="romanUcPeriod"/>
            </a:pPr>
            <a:r>
              <a:rPr lang="es-MX" dirty="0">
                <a:solidFill>
                  <a:schemeClr val="tx1"/>
                </a:solidFill>
              </a:rPr>
              <a:t>Encabezado o </a:t>
            </a:r>
            <a:r>
              <a:rPr lang="es-MX" dirty="0" smtClean="0">
                <a:solidFill>
                  <a:schemeClr val="tx1"/>
                </a:solidFill>
              </a:rPr>
              <a:t>título, con el señalamiento preciso del o de los ordenamientos a que se refiere. </a:t>
            </a:r>
          </a:p>
          <a:p>
            <a:pPr marL="400050" indent="-400050">
              <a:buFont typeface="+mj-lt"/>
              <a:buAutoNum type="romanUcPeriod"/>
            </a:pPr>
            <a:endParaRPr lang="es-MX" dirty="0" smtClean="0">
              <a:solidFill>
                <a:schemeClr val="tx1"/>
              </a:solidFill>
            </a:endParaRPr>
          </a:p>
          <a:p>
            <a:pPr marL="400050" indent="-400050">
              <a:buFont typeface="+mj-lt"/>
              <a:buAutoNum type="romanUcPeriod"/>
            </a:pPr>
            <a:r>
              <a:rPr lang="es-MX" dirty="0" smtClean="0">
                <a:solidFill>
                  <a:schemeClr val="tx1"/>
                </a:solidFill>
              </a:rPr>
              <a:t>Fundamento legal.</a:t>
            </a:r>
          </a:p>
          <a:p>
            <a:pPr marL="400050" indent="-400050">
              <a:buFont typeface="+mj-lt"/>
              <a:buAutoNum type="romanUcPeriod"/>
            </a:pPr>
            <a:endParaRPr lang="es-MX" dirty="0">
              <a:solidFill>
                <a:schemeClr val="tx1"/>
              </a:solidFill>
            </a:endParaRPr>
          </a:p>
          <a:p>
            <a:pPr marL="400050" indent="-400050">
              <a:buFont typeface="+mj-lt"/>
              <a:buAutoNum type="romanUcPeriod"/>
            </a:pPr>
            <a:r>
              <a:rPr lang="es-MX" dirty="0" smtClean="0">
                <a:solidFill>
                  <a:schemeClr val="tx1"/>
                </a:solidFill>
              </a:rPr>
              <a:t>Exposición de motivos, con las razones que la sustentan y la descripción del Proyecto.</a:t>
            </a:r>
            <a:endParaRPr lang="es-MX" dirty="0">
              <a:solidFill>
                <a:schemeClr val="tx1"/>
              </a:solidFill>
            </a:endParaRPr>
          </a:p>
          <a:p>
            <a:pPr marL="400050" indent="-400050">
              <a:buFont typeface="+mj-lt"/>
              <a:buAutoNum type="romanUcPeriod"/>
            </a:pPr>
            <a:endParaRPr lang="es-MX" dirty="0" smtClean="0">
              <a:solidFill>
                <a:schemeClr val="tx1"/>
              </a:solidFill>
            </a:endParaRPr>
          </a:p>
          <a:p>
            <a:pPr marL="400050" indent="-400050">
              <a:buFont typeface="+mj-lt"/>
              <a:buAutoNum type="romanUcPeriod"/>
            </a:pPr>
            <a:endParaRPr lang="es-MX" dirty="0">
              <a:solidFill>
                <a:schemeClr val="tx1"/>
              </a:solidFill>
            </a:endParaRPr>
          </a:p>
          <a:p>
            <a:pPr marL="400050" indent="-400050">
              <a:buFont typeface="+mj-lt"/>
              <a:buAutoNum type="romanUcPeriod"/>
            </a:pPr>
            <a:endParaRPr lang="es-MX" dirty="0" smtClean="0">
              <a:solidFill>
                <a:schemeClr val="tx1"/>
              </a:solidFill>
            </a:endParaRPr>
          </a:p>
          <a:p>
            <a:pPr marL="400050" indent="-400050">
              <a:buFont typeface="+mj-lt"/>
              <a:buAutoNum type="romanUcPeriod"/>
            </a:pPr>
            <a:endParaRPr lang="es-MX" dirty="0">
              <a:solidFill>
                <a:schemeClr val="tx1"/>
              </a:solidFill>
            </a:endParaRPr>
          </a:p>
          <a:p>
            <a:pPr marL="400050" indent="-400050">
              <a:buFont typeface="+mj-lt"/>
              <a:buAutoNum type="romanUcPeriod"/>
            </a:pPr>
            <a:endParaRPr lang="es-MX" dirty="0" smtClean="0">
              <a:solidFill>
                <a:schemeClr val="tx1"/>
              </a:solidFill>
            </a:endParaRPr>
          </a:p>
          <a:p>
            <a:pPr marL="400050" indent="-400050">
              <a:buFont typeface="+mj-lt"/>
              <a:buAutoNum type="romanUcPeriod"/>
            </a:pPr>
            <a:r>
              <a:rPr lang="es-MX" dirty="0" smtClean="0">
                <a:solidFill>
                  <a:schemeClr val="tx1"/>
                </a:solidFill>
              </a:rPr>
              <a:t>Texto Normativo que se propone de nuevos ordenamientos o de adiciones o reformas a los ya existentes.</a:t>
            </a:r>
            <a:endParaRPr lang="es-MX" dirty="0">
              <a:solidFill>
                <a:schemeClr val="tx1"/>
              </a:solidFill>
            </a:endParaRPr>
          </a:p>
          <a:p>
            <a:pPr marL="400050" indent="-400050">
              <a:buFont typeface="+mj-lt"/>
              <a:buAutoNum type="romanUcPeriod"/>
            </a:pPr>
            <a:endParaRPr lang="es-MX" dirty="0">
              <a:solidFill>
                <a:schemeClr val="tx1"/>
              </a:solidFill>
            </a:endParaRPr>
          </a:p>
          <a:p>
            <a:pPr marL="400050" indent="-400050">
              <a:buFont typeface="+mj-lt"/>
              <a:buAutoNum type="romanUcPeriod"/>
            </a:pPr>
            <a:r>
              <a:rPr lang="es-MX" dirty="0" smtClean="0">
                <a:solidFill>
                  <a:schemeClr val="tx1"/>
                </a:solidFill>
              </a:rPr>
              <a:t>Régimen transitorio y, en su caso, el señalamiento de la legislación a derogar o abrogar. </a:t>
            </a:r>
            <a:endParaRPr lang="es-MX" dirty="0">
              <a:solidFill>
                <a:schemeClr val="tx1"/>
              </a:solidFill>
            </a:endParaRPr>
          </a:p>
          <a:p>
            <a:pPr marL="400050" indent="-400050">
              <a:buFont typeface="+mj-lt"/>
              <a:buAutoNum type="romanUcPeriod"/>
            </a:pPr>
            <a:endParaRPr lang="es-MX" dirty="0">
              <a:solidFill>
                <a:schemeClr val="tx1"/>
              </a:solidFill>
            </a:endParaRPr>
          </a:p>
          <a:p>
            <a:pPr marL="400050" indent="-400050">
              <a:buFont typeface="+mj-lt"/>
              <a:buAutoNum type="romanUcPeriod"/>
            </a:pPr>
            <a:r>
              <a:rPr lang="es-MX" dirty="0" smtClean="0">
                <a:solidFill>
                  <a:schemeClr val="tx1"/>
                </a:solidFill>
              </a:rPr>
              <a:t>Lugar y Fecha de formulación.</a:t>
            </a:r>
            <a:endParaRPr lang="es-MX" dirty="0">
              <a:solidFill>
                <a:schemeClr val="tx1"/>
              </a:solidFill>
            </a:endParaRPr>
          </a:p>
          <a:p>
            <a:pPr marL="400050" indent="-400050">
              <a:buFont typeface="+mj-lt"/>
              <a:buAutoNum type="romanUcPeriod"/>
            </a:pPr>
            <a:endParaRPr lang="es-MX" dirty="0">
              <a:solidFill>
                <a:schemeClr val="tx1"/>
              </a:solidFill>
            </a:endParaRPr>
          </a:p>
          <a:p>
            <a:pPr marL="400050" indent="-400050">
              <a:buFont typeface="+mj-lt"/>
              <a:buAutoNum type="romanUcPeriod"/>
            </a:pPr>
            <a:r>
              <a:rPr lang="es-MX" dirty="0" smtClean="0">
                <a:solidFill>
                  <a:schemeClr val="tx1"/>
                </a:solidFill>
              </a:rPr>
              <a:t>Nombre y Firma del o los autores.</a:t>
            </a:r>
            <a:endParaRPr lang="es-MX" dirty="0">
              <a:solidFill>
                <a:schemeClr val="tx1"/>
              </a:solidFill>
            </a:endParaRPr>
          </a:p>
          <a:p>
            <a:pPr marL="400050" indent="-400050">
              <a:buFont typeface="+mj-lt"/>
              <a:buAutoNum type="romanUcPeriod"/>
            </a:pPr>
            <a:endParaRPr lang="es-MX" sz="1600" dirty="0">
              <a:solidFill>
                <a:schemeClr val="tx1"/>
              </a:solidFill>
            </a:endParaRPr>
          </a:p>
          <a:p>
            <a:endParaRPr lang="es-MX" dirty="0">
              <a:solidFill>
                <a:schemeClr val="bg1"/>
              </a:solidFill>
            </a:endParaRPr>
          </a:p>
        </p:txBody>
      </p:sp>
      <p:sp>
        <p:nvSpPr>
          <p:cNvPr id="6" name="1 Título"/>
          <p:cNvSpPr>
            <a:spLocks noGrp="1"/>
          </p:cNvSpPr>
          <p:nvPr>
            <p:ph type="title"/>
          </p:nvPr>
        </p:nvSpPr>
        <p:spPr>
          <a:xfrm>
            <a:off x="1295402" y="570547"/>
            <a:ext cx="9601196" cy="1303867"/>
          </a:xfrm>
        </p:spPr>
        <p:txBody>
          <a:bodyPr/>
          <a:lstStyle/>
          <a:p>
            <a:r>
              <a:rPr lang="es-MX" b="1" dirty="0" smtClean="0"/>
              <a:t>Iniciativa</a:t>
            </a:r>
            <a:endParaRPr lang="es-MX" b="1" dirty="0"/>
          </a:p>
        </p:txBody>
      </p:sp>
      <p:sp>
        <p:nvSpPr>
          <p:cNvPr id="7" name="3 CuadroTexto"/>
          <p:cNvSpPr txBox="1"/>
          <p:nvPr/>
        </p:nvSpPr>
        <p:spPr>
          <a:xfrm>
            <a:off x="3359696" y="2079070"/>
            <a:ext cx="2736304" cy="646331"/>
          </a:xfrm>
          <a:prstGeom prst="rect">
            <a:avLst/>
          </a:prstGeom>
          <a:noFill/>
        </p:spPr>
        <p:txBody>
          <a:bodyPr wrap="square" rtlCol="0">
            <a:spAutoFit/>
          </a:bodyPr>
          <a:lstStyle/>
          <a:p>
            <a:r>
              <a:rPr lang="es-MX" dirty="0" smtClean="0"/>
              <a:t>Artículo 231.</a:t>
            </a:r>
            <a:endParaRPr lang="es-MX" dirty="0"/>
          </a:p>
          <a:p>
            <a:endParaRPr lang="es-MX" dirty="0"/>
          </a:p>
        </p:txBody>
      </p:sp>
      <p:sp>
        <p:nvSpPr>
          <p:cNvPr id="8" name="4 CuadroTexto"/>
          <p:cNvSpPr txBox="1"/>
          <p:nvPr/>
        </p:nvSpPr>
        <p:spPr>
          <a:xfrm>
            <a:off x="1775521" y="1700808"/>
            <a:ext cx="3794629" cy="369332"/>
          </a:xfrm>
          <a:prstGeom prst="rect">
            <a:avLst/>
          </a:prstGeom>
          <a:noFill/>
        </p:spPr>
        <p:txBody>
          <a:bodyPr wrap="none" rtlCol="0">
            <a:spAutoFit/>
          </a:bodyPr>
          <a:lstStyle/>
          <a:p>
            <a:r>
              <a:rPr lang="es-MX" dirty="0"/>
              <a:t>Ley Orgánica del Poder Legislativo:</a:t>
            </a:r>
          </a:p>
        </p:txBody>
      </p:sp>
    </p:spTree>
    <p:extLst>
      <p:ext uri="{BB962C8B-B14F-4D97-AF65-F5344CB8AC3E}">
        <p14:creationId xmlns:p14="http://schemas.microsoft.com/office/powerpoint/2010/main" val="2050011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strVal val="#ppt_w*0.70"/>
                                          </p:val>
                                        </p:tav>
                                        <p:tav tm="100000">
                                          <p:val>
                                            <p:strVal val="#ppt_w"/>
                                          </p:val>
                                        </p:tav>
                                      </p:tavLst>
                                    </p:anim>
                                    <p:anim calcmode="lin" valueType="num">
                                      <p:cBhvr>
                                        <p:cTn id="13" dur="1000" fill="hold"/>
                                        <p:tgtEl>
                                          <p:spTgt spid="8"/>
                                        </p:tgtEl>
                                        <p:attrNameLst>
                                          <p:attrName>ppt_h</p:attrName>
                                        </p:attrNameLst>
                                      </p:cBhvr>
                                      <p:tavLst>
                                        <p:tav tm="0">
                                          <p:val>
                                            <p:strVal val="#ppt_h"/>
                                          </p:val>
                                        </p:tav>
                                        <p:tav tm="100000">
                                          <p:val>
                                            <p:strVal val="#ppt_h"/>
                                          </p:val>
                                        </p:tav>
                                      </p:tavLst>
                                    </p:anim>
                                    <p:animEffect transition="in" filter="fade">
                                      <p:cBhvr>
                                        <p:cTn id="14" dur="1000"/>
                                        <p:tgtEl>
                                          <p:spTgt spid="8"/>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strVal val="#ppt_w*0.70"/>
                                          </p:val>
                                        </p:tav>
                                        <p:tav tm="100000">
                                          <p:val>
                                            <p:strVal val="#ppt_w"/>
                                          </p:val>
                                        </p:tav>
                                      </p:tavLst>
                                    </p:anim>
                                    <p:anim calcmode="lin" valueType="num">
                                      <p:cBhvr>
                                        <p:cTn id="18" dur="1000" fill="hold"/>
                                        <p:tgtEl>
                                          <p:spTgt spid="7"/>
                                        </p:tgtEl>
                                        <p:attrNameLst>
                                          <p:attrName>ppt_h</p:attrName>
                                        </p:attrNameLst>
                                      </p:cBhvr>
                                      <p:tavLst>
                                        <p:tav tm="0">
                                          <p:val>
                                            <p:strVal val="#ppt_h"/>
                                          </p:val>
                                        </p:tav>
                                        <p:tav tm="100000">
                                          <p:val>
                                            <p:strVal val="#ppt_h"/>
                                          </p:val>
                                        </p:tav>
                                      </p:tavLst>
                                    </p:anim>
                                    <p:animEffect transition="in" filter="fade">
                                      <p:cBhvr>
                                        <p:cTn id="1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23394" y="524520"/>
            <a:ext cx="9601196" cy="1303867"/>
          </a:xfrm>
        </p:spPr>
        <p:txBody>
          <a:bodyPr/>
          <a:lstStyle/>
          <a:p>
            <a:r>
              <a:rPr lang="es-MX" dirty="0" smtClean="0"/>
              <a:t>¿Cómo se inicia el Proceso Legislativo?</a:t>
            </a:r>
            <a:endParaRPr lang="es-MX" dirty="0"/>
          </a:p>
        </p:txBody>
      </p:sp>
      <p:sp>
        <p:nvSpPr>
          <p:cNvPr id="4" name="3 CuadroTexto"/>
          <p:cNvSpPr txBox="1"/>
          <p:nvPr/>
        </p:nvSpPr>
        <p:spPr>
          <a:xfrm>
            <a:off x="2567608" y="2106670"/>
            <a:ext cx="7056784" cy="646331"/>
          </a:xfrm>
          <a:prstGeom prst="rect">
            <a:avLst/>
          </a:prstGeom>
          <a:noFill/>
        </p:spPr>
        <p:txBody>
          <a:bodyPr wrap="square" rtlCol="0">
            <a:spAutoFit/>
          </a:bodyPr>
          <a:lstStyle/>
          <a:p>
            <a:r>
              <a:rPr lang="es-MX" dirty="0"/>
              <a:t>Artículo </a:t>
            </a:r>
            <a:r>
              <a:rPr lang="es-MX" dirty="0" smtClean="0"/>
              <a:t>229, 235, 236.- </a:t>
            </a:r>
            <a:r>
              <a:rPr lang="es-MX" dirty="0"/>
              <a:t>El derecho de Iniciar Leyes o Decretos, corresponde</a:t>
            </a:r>
          </a:p>
          <a:p>
            <a:endParaRPr lang="es-MX" dirty="0"/>
          </a:p>
        </p:txBody>
      </p:sp>
      <p:sp>
        <p:nvSpPr>
          <p:cNvPr id="5" name="4 CuadroTexto"/>
          <p:cNvSpPr txBox="1"/>
          <p:nvPr/>
        </p:nvSpPr>
        <p:spPr>
          <a:xfrm>
            <a:off x="1775521" y="1700808"/>
            <a:ext cx="3794629" cy="369332"/>
          </a:xfrm>
          <a:prstGeom prst="rect">
            <a:avLst/>
          </a:prstGeom>
          <a:noFill/>
        </p:spPr>
        <p:txBody>
          <a:bodyPr wrap="none" rtlCol="0">
            <a:spAutoFit/>
          </a:bodyPr>
          <a:lstStyle/>
          <a:p>
            <a:r>
              <a:rPr lang="es-MX" dirty="0"/>
              <a:t>Ley Orgánica del Poder Legislativo:</a:t>
            </a:r>
          </a:p>
        </p:txBody>
      </p:sp>
      <p:sp>
        <p:nvSpPr>
          <p:cNvPr id="6" name="5 Rectángulo redondeado"/>
          <p:cNvSpPr/>
          <p:nvPr/>
        </p:nvSpPr>
        <p:spPr>
          <a:xfrm>
            <a:off x="1300436" y="2708920"/>
            <a:ext cx="1440160" cy="576064"/>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solidFill>
                  <a:schemeClr val="tx1"/>
                </a:solidFill>
              </a:rPr>
              <a:t>Gobernador del Estado </a:t>
            </a:r>
          </a:p>
        </p:txBody>
      </p:sp>
      <p:sp>
        <p:nvSpPr>
          <p:cNvPr id="7" name="6 Rectángulo redondeado"/>
          <p:cNvSpPr/>
          <p:nvPr/>
        </p:nvSpPr>
        <p:spPr>
          <a:xfrm>
            <a:off x="3330724" y="2708920"/>
            <a:ext cx="1440160" cy="576064"/>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Diputados </a:t>
            </a:r>
          </a:p>
        </p:txBody>
      </p:sp>
      <p:sp>
        <p:nvSpPr>
          <p:cNvPr id="8" name="7 Rectángulo redondeado"/>
          <p:cNvSpPr/>
          <p:nvPr/>
        </p:nvSpPr>
        <p:spPr>
          <a:xfrm>
            <a:off x="5375920" y="2680557"/>
            <a:ext cx="1440160" cy="576064"/>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rPr>
              <a:t>Tribunal Superior de Justicia </a:t>
            </a:r>
          </a:p>
        </p:txBody>
      </p:sp>
      <p:sp>
        <p:nvSpPr>
          <p:cNvPr id="9" name="8 Rectángulo redondeado"/>
          <p:cNvSpPr/>
          <p:nvPr/>
        </p:nvSpPr>
        <p:spPr>
          <a:xfrm>
            <a:off x="7262192" y="2692483"/>
            <a:ext cx="1440160" cy="576064"/>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rPr>
              <a:t>Ayuntamientos</a:t>
            </a:r>
          </a:p>
          <a:p>
            <a:pPr algn="ctr"/>
            <a:r>
              <a:rPr lang="es-MX" sz="1400" dirty="0">
                <a:solidFill>
                  <a:schemeClr val="tx1"/>
                </a:solidFill>
              </a:rPr>
              <a:t>y Órganos Autónomos</a:t>
            </a:r>
          </a:p>
        </p:txBody>
      </p:sp>
      <p:sp>
        <p:nvSpPr>
          <p:cNvPr id="10" name="9 Rectángulo redondeado"/>
          <p:cNvSpPr/>
          <p:nvPr/>
        </p:nvSpPr>
        <p:spPr>
          <a:xfrm>
            <a:off x="9048328" y="2708920"/>
            <a:ext cx="1776262" cy="576064"/>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00" dirty="0">
                <a:solidFill>
                  <a:schemeClr val="tx1"/>
                </a:solidFill>
              </a:rPr>
              <a:t>A los Ciudadanos en los términos  que establezca la Constitución Política</a:t>
            </a:r>
          </a:p>
        </p:txBody>
      </p:sp>
      <p:sp>
        <p:nvSpPr>
          <p:cNvPr id="11" name="10 Rectángulo redondeado"/>
          <p:cNvSpPr/>
          <p:nvPr/>
        </p:nvSpPr>
        <p:spPr>
          <a:xfrm>
            <a:off x="4943872" y="3882752"/>
            <a:ext cx="2304256" cy="91440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Presentada al Pleno</a:t>
            </a:r>
          </a:p>
        </p:txBody>
      </p:sp>
      <p:cxnSp>
        <p:nvCxnSpPr>
          <p:cNvPr id="13" name="12 Conector recto de flecha"/>
          <p:cNvCxnSpPr>
            <a:stCxn id="6" idx="2"/>
            <a:endCxn id="11" idx="1"/>
          </p:cNvCxnSpPr>
          <p:nvPr/>
        </p:nvCxnSpPr>
        <p:spPr>
          <a:xfrm>
            <a:off x="2020516" y="3284984"/>
            <a:ext cx="2923356" cy="1054968"/>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a:stCxn id="7" idx="2"/>
          </p:cNvCxnSpPr>
          <p:nvPr/>
        </p:nvCxnSpPr>
        <p:spPr>
          <a:xfrm>
            <a:off x="4050804" y="3284984"/>
            <a:ext cx="720080" cy="648072"/>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8" idx="2"/>
            <a:endCxn id="11" idx="0"/>
          </p:cNvCxnSpPr>
          <p:nvPr/>
        </p:nvCxnSpPr>
        <p:spPr>
          <a:xfrm>
            <a:off x="6096000" y="3256621"/>
            <a:ext cx="0" cy="626131"/>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a:stCxn id="9" idx="2"/>
          </p:cNvCxnSpPr>
          <p:nvPr/>
        </p:nvCxnSpPr>
        <p:spPr>
          <a:xfrm flipH="1">
            <a:off x="7478216" y="3268547"/>
            <a:ext cx="504056" cy="648072"/>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a:stCxn id="10" idx="2"/>
            <a:endCxn id="11" idx="3"/>
          </p:cNvCxnSpPr>
          <p:nvPr/>
        </p:nvCxnSpPr>
        <p:spPr>
          <a:xfrm flipH="1">
            <a:off x="7248128" y="3284984"/>
            <a:ext cx="2688331" cy="1054968"/>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3" name="22 Flecha a la derecha con bandas"/>
          <p:cNvSpPr/>
          <p:nvPr/>
        </p:nvSpPr>
        <p:spPr>
          <a:xfrm rot="5400000">
            <a:off x="5519936" y="5085184"/>
            <a:ext cx="1152128" cy="720080"/>
          </a:xfrm>
          <a:prstGeom prst="stripedRightArrow">
            <a:avLst/>
          </a:prstGeom>
          <a:solidFill>
            <a:schemeClr val="accent5">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23 CuadroTexto"/>
          <p:cNvSpPr txBox="1"/>
          <p:nvPr/>
        </p:nvSpPr>
        <p:spPr>
          <a:xfrm>
            <a:off x="1775520" y="5949280"/>
            <a:ext cx="8496944" cy="523220"/>
          </a:xfrm>
          <a:prstGeom prst="rect">
            <a:avLst/>
          </a:prstGeom>
          <a:noFill/>
        </p:spPr>
        <p:txBody>
          <a:bodyPr wrap="square" rtlCol="0">
            <a:spAutoFit/>
          </a:bodyPr>
          <a:lstStyle/>
          <a:p>
            <a:pPr algn="ctr"/>
            <a:r>
              <a:rPr lang="es-MX" sz="1400" b="1" dirty="0"/>
              <a:t>Turnada a la Comisión o Comisiones Ordinarias correspondientes para la emisión de su dictamen</a:t>
            </a:r>
          </a:p>
        </p:txBody>
      </p:sp>
    </p:spTree>
    <p:extLst>
      <p:ext uri="{BB962C8B-B14F-4D97-AF65-F5344CB8AC3E}">
        <p14:creationId xmlns:p14="http://schemas.microsoft.com/office/powerpoint/2010/main" val="3007732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strVal val="#ppt_w*0.70"/>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Effect transition="in" filter="fade">
                                      <p:cBhvr>
                                        <p:cTn id="15" dur="1000"/>
                                        <p:tgtEl>
                                          <p:spTgt spid="5"/>
                                        </p:tgtEl>
                                      </p:cBhvr>
                                    </p:animEffect>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strVal val="#ppt_w*0.70"/>
                                          </p:val>
                                        </p:tav>
                                        <p:tav tm="100000">
                                          <p:val>
                                            <p:strVal val="#ppt_w"/>
                                          </p:val>
                                        </p:tav>
                                      </p:tavLst>
                                    </p:anim>
                                    <p:anim calcmode="lin" valueType="num">
                                      <p:cBhvr>
                                        <p:cTn id="20" dur="1000" fill="hold"/>
                                        <p:tgtEl>
                                          <p:spTgt spid="4"/>
                                        </p:tgtEl>
                                        <p:attrNameLst>
                                          <p:attrName>ppt_h</p:attrName>
                                        </p:attrNameLst>
                                      </p:cBhvr>
                                      <p:tavLst>
                                        <p:tav tm="0">
                                          <p:val>
                                            <p:strVal val="#ppt_h"/>
                                          </p:val>
                                        </p:tav>
                                        <p:tav tm="100000">
                                          <p:val>
                                            <p:strVal val="#ppt_h"/>
                                          </p:val>
                                        </p:tav>
                                      </p:tavLst>
                                    </p:anim>
                                    <p:animEffect transition="in" filter="fade">
                                      <p:cBhvr>
                                        <p:cTn id="21" dur="1000"/>
                                        <p:tgtEl>
                                          <p:spTgt spid="4"/>
                                        </p:tgtEl>
                                      </p:cBhvr>
                                    </p:animEffect>
                                  </p:childTnLst>
                                </p:cTn>
                              </p:par>
                              <p:par>
                                <p:cTn id="22" presetID="40" presetClass="entr" presetSubtype="0" fill="hold" grpId="0" nodeType="withEffect">
                                  <p:stCondLst>
                                    <p:cond delay="0"/>
                                  </p:stCondLst>
                                  <p:iterate type="lt">
                                    <p:tmPct val="10000"/>
                                  </p:iterate>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anim calcmode="lin" valueType="num">
                                      <p:cBhvr>
                                        <p:cTn id="25" dur="500" fill="hold"/>
                                        <p:tgtEl>
                                          <p:spTgt spid="6"/>
                                        </p:tgtEl>
                                        <p:attrNameLst>
                                          <p:attrName>ppt_x</p:attrName>
                                        </p:attrNameLst>
                                      </p:cBhvr>
                                      <p:tavLst>
                                        <p:tav tm="0">
                                          <p:val>
                                            <p:strVal val="#ppt_x-.1"/>
                                          </p:val>
                                        </p:tav>
                                        <p:tav tm="100000">
                                          <p:val>
                                            <p:strVal val="#ppt_x"/>
                                          </p:val>
                                        </p:tav>
                                      </p:tavLst>
                                    </p:anim>
                                    <p:anim calcmode="lin" valueType="num">
                                      <p:cBhvr>
                                        <p:cTn id="26" dur="500" fill="hold"/>
                                        <p:tgtEl>
                                          <p:spTgt spid="6"/>
                                        </p:tgtEl>
                                        <p:attrNameLst>
                                          <p:attrName>ppt_y</p:attrName>
                                        </p:attrNameLst>
                                      </p:cBhvr>
                                      <p:tavLst>
                                        <p:tav tm="0">
                                          <p:val>
                                            <p:strVal val="#ppt_y"/>
                                          </p:val>
                                        </p:tav>
                                        <p:tav tm="100000">
                                          <p:val>
                                            <p:strVal val="#ppt_y"/>
                                          </p:val>
                                        </p:tav>
                                      </p:tavLst>
                                    </p:anim>
                                  </p:childTnLst>
                                </p:cTn>
                              </p:par>
                              <p:par>
                                <p:cTn id="27" presetID="40" presetClass="entr" presetSubtype="0" fill="hold" grpId="0" nodeType="withEffect">
                                  <p:stCondLst>
                                    <p:cond delay="0"/>
                                  </p:stCondLst>
                                  <p:iterate type="lt">
                                    <p:tmPct val="10000"/>
                                  </p:iterate>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anim calcmode="lin" valueType="num">
                                      <p:cBhvr>
                                        <p:cTn id="30" dur="500" fill="hold"/>
                                        <p:tgtEl>
                                          <p:spTgt spid="7"/>
                                        </p:tgtEl>
                                        <p:attrNameLst>
                                          <p:attrName>ppt_x</p:attrName>
                                        </p:attrNameLst>
                                      </p:cBhvr>
                                      <p:tavLst>
                                        <p:tav tm="0">
                                          <p:val>
                                            <p:strVal val="#ppt_x-.1"/>
                                          </p:val>
                                        </p:tav>
                                        <p:tav tm="100000">
                                          <p:val>
                                            <p:strVal val="#ppt_x"/>
                                          </p:val>
                                        </p:tav>
                                      </p:tavLst>
                                    </p:anim>
                                    <p:anim calcmode="lin" valueType="num">
                                      <p:cBhvr>
                                        <p:cTn id="31" dur="500" fill="hold"/>
                                        <p:tgtEl>
                                          <p:spTgt spid="7"/>
                                        </p:tgtEl>
                                        <p:attrNameLst>
                                          <p:attrName>ppt_y</p:attrName>
                                        </p:attrNameLst>
                                      </p:cBhvr>
                                      <p:tavLst>
                                        <p:tav tm="0">
                                          <p:val>
                                            <p:strVal val="#ppt_y"/>
                                          </p:val>
                                        </p:tav>
                                        <p:tav tm="100000">
                                          <p:val>
                                            <p:strVal val="#ppt_y"/>
                                          </p:val>
                                        </p:tav>
                                      </p:tavLst>
                                    </p:anim>
                                  </p:childTnLst>
                                </p:cTn>
                              </p:par>
                              <p:par>
                                <p:cTn id="32" presetID="40" presetClass="entr" presetSubtype="0" fill="hold" grpId="0" nodeType="withEffect">
                                  <p:stCondLst>
                                    <p:cond delay="0"/>
                                  </p:stCondLst>
                                  <p:iterate type="lt">
                                    <p:tmPct val="10000"/>
                                  </p:iterate>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anim calcmode="lin" valueType="num">
                                      <p:cBhvr>
                                        <p:cTn id="35" dur="500" fill="hold"/>
                                        <p:tgtEl>
                                          <p:spTgt spid="8"/>
                                        </p:tgtEl>
                                        <p:attrNameLst>
                                          <p:attrName>ppt_x</p:attrName>
                                        </p:attrNameLst>
                                      </p:cBhvr>
                                      <p:tavLst>
                                        <p:tav tm="0">
                                          <p:val>
                                            <p:strVal val="#ppt_x-.1"/>
                                          </p:val>
                                        </p:tav>
                                        <p:tav tm="100000">
                                          <p:val>
                                            <p:strVal val="#ppt_x"/>
                                          </p:val>
                                        </p:tav>
                                      </p:tavLst>
                                    </p:anim>
                                    <p:anim calcmode="lin" valueType="num">
                                      <p:cBhvr>
                                        <p:cTn id="36" dur="500" fill="hold"/>
                                        <p:tgtEl>
                                          <p:spTgt spid="8"/>
                                        </p:tgtEl>
                                        <p:attrNameLst>
                                          <p:attrName>ppt_y</p:attrName>
                                        </p:attrNameLst>
                                      </p:cBhvr>
                                      <p:tavLst>
                                        <p:tav tm="0">
                                          <p:val>
                                            <p:strVal val="#ppt_y"/>
                                          </p:val>
                                        </p:tav>
                                        <p:tav tm="100000">
                                          <p:val>
                                            <p:strVal val="#ppt_y"/>
                                          </p:val>
                                        </p:tav>
                                      </p:tavLst>
                                    </p:anim>
                                  </p:childTnLst>
                                </p:cTn>
                              </p:par>
                              <p:par>
                                <p:cTn id="37" presetID="40" presetClass="entr" presetSubtype="0" fill="hold" grpId="0" nodeType="withEffect">
                                  <p:stCondLst>
                                    <p:cond delay="0"/>
                                  </p:stCondLst>
                                  <p:iterate type="lt">
                                    <p:tmPct val="10000"/>
                                  </p:iterate>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anim calcmode="lin" valueType="num">
                                      <p:cBhvr>
                                        <p:cTn id="40" dur="500" fill="hold"/>
                                        <p:tgtEl>
                                          <p:spTgt spid="9"/>
                                        </p:tgtEl>
                                        <p:attrNameLst>
                                          <p:attrName>ppt_x</p:attrName>
                                        </p:attrNameLst>
                                      </p:cBhvr>
                                      <p:tavLst>
                                        <p:tav tm="0">
                                          <p:val>
                                            <p:strVal val="#ppt_x-.1"/>
                                          </p:val>
                                        </p:tav>
                                        <p:tav tm="100000">
                                          <p:val>
                                            <p:strVal val="#ppt_x"/>
                                          </p:val>
                                        </p:tav>
                                      </p:tavLst>
                                    </p:anim>
                                    <p:anim calcmode="lin" valueType="num">
                                      <p:cBhvr>
                                        <p:cTn id="41" dur="500" fill="hold"/>
                                        <p:tgtEl>
                                          <p:spTgt spid="9"/>
                                        </p:tgtEl>
                                        <p:attrNameLst>
                                          <p:attrName>ppt_y</p:attrName>
                                        </p:attrNameLst>
                                      </p:cBhvr>
                                      <p:tavLst>
                                        <p:tav tm="0">
                                          <p:val>
                                            <p:strVal val="#ppt_y"/>
                                          </p:val>
                                        </p:tav>
                                        <p:tav tm="100000">
                                          <p:val>
                                            <p:strVal val="#ppt_y"/>
                                          </p:val>
                                        </p:tav>
                                      </p:tavLst>
                                    </p:anim>
                                  </p:childTnLst>
                                </p:cTn>
                              </p:par>
                              <p:par>
                                <p:cTn id="42" presetID="40" presetClass="entr" presetSubtype="0" fill="hold" grpId="0" nodeType="withEffect">
                                  <p:stCondLst>
                                    <p:cond delay="0"/>
                                  </p:stCondLst>
                                  <p:iterate type="lt">
                                    <p:tmPct val="10000"/>
                                  </p:iterate>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anim calcmode="lin" valueType="num">
                                      <p:cBhvr>
                                        <p:cTn id="45" dur="500" fill="hold"/>
                                        <p:tgtEl>
                                          <p:spTgt spid="10"/>
                                        </p:tgtEl>
                                        <p:attrNameLst>
                                          <p:attrName>ppt_x</p:attrName>
                                        </p:attrNameLst>
                                      </p:cBhvr>
                                      <p:tavLst>
                                        <p:tav tm="0">
                                          <p:val>
                                            <p:strVal val="#ppt_x-.1"/>
                                          </p:val>
                                        </p:tav>
                                        <p:tav tm="100000">
                                          <p:val>
                                            <p:strVal val="#ppt_x"/>
                                          </p:val>
                                        </p:tav>
                                      </p:tavLst>
                                    </p:anim>
                                    <p:anim calcmode="lin" valueType="num">
                                      <p:cBhvr>
                                        <p:cTn id="46" dur="500" fill="hold"/>
                                        <p:tgtEl>
                                          <p:spTgt spid="10"/>
                                        </p:tgtEl>
                                        <p:attrNameLst>
                                          <p:attrName>ppt_y</p:attrName>
                                        </p:attrNameLst>
                                      </p:cBhvr>
                                      <p:tavLst>
                                        <p:tav tm="0">
                                          <p:val>
                                            <p:strVal val="#ppt_y"/>
                                          </p:val>
                                        </p:tav>
                                        <p:tav tm="100000">
                                          <p:val>
                                            <p:strVal val="#ppt_y"/>
                                          </p:val>
                                        </p:tav>
                                      </p:tavLst>
                                    </p:anim>
                                  </p:childTnLst>
                                </p:cTn>
                              </p:par>
                            </p:childTnLst>
                          </p:cTn>
                        </p:par>
                        <p:par>
                          <p:cTn id="47" fill="hold">
                            <p:stCondLst>
                              <p:cond delay="5550"/>
                            </p:stCondLst>
                            <p:childTnLst>
                              <p:par>
                                <p:cTn id="48" presetID="23" presetClass="entr" presetSubtype="16"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childTnLst>
                                </p:cTn>
                              </p:par>
                            </p:childTnLst>
                          </p:cTn>
                        </p:par>
                        <p:par>
                          <p:cTn id="52" fill="hold">
                            <p:stCondLst>
                              <p:cond delay="6050"/>
                            </p:stCondLst>
                            <p:childTnLst>
                              <p:par>
                                <p:cTn id="53" presetID="23" presetClass="entr" presetSubtype="16"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childTnLst>
                                </p:cTn>
                              </p:par>
                            </p:childTnLst>
                          </p:cTn>
                        </p:par>
                        <p:par>
                          <p:cTn id="57" fill="hold">
                            <p:stCondLst>
                              <p:cond delay="6550"/>
                            </p:stCondLst>
                            <p:childTnLst>
                              <p:par>
                                <p:cTn id="58" presetID="23" presetClass="entr" presetSubtype="16"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fltVal val="0"/>
                                          </p:val>
                                        </p:tav>
                                        <p:tav tm="100000">
                                          <p:val>
                                            <p:strVal val="#ppt_w"/>
                                          </p:val>
                                        </p:tav>
                                      </p:tavLst>
                                    </p:anim>
                                    <p:anim calcmode="lin" valueType="num">
                                      <p:cBhvr>
                                        <p:cTn id="61" dur="500" fill="hold"/>
                                        <p:tgtEl>
                                          <p:spTgt spid="17"/>
                                        </p:tgtEl>
                                        <p:attrNameLst>
                                          <p:attrName>ppt_h</p:attrName>
                                        </p:attrNameLst>
                                      </p:cBhvr>
                                      <p:tavLst>
                                        <p:tav tm="0">
                                          <p:val>
                                            <p:fltVal val="0"/>
                                          </p:val>
                                        </p:tav>
                                        <p:tav tm="100000">
                                          <p:val>
                                            <p:strVal val="#ppt_h"/>
                                          </p:val>
                                        </p:tav>
                                      </p:tavLst>
                                    </p:anim>
                                  </p:childTnLst>
                                </p:cTn>
                              </p:par>
                            </p:childTnLst>
                          </p:cTn>
                        </p:par>
                        <p:par>
                          <p:cTn id="62" fill="hold">
                            <p:stCondLst>
                              <p:cond delay="7050"/>
                            </p:stCondLst>
                            <p:childTnLst>
                              <p:par>
                                <p:cTn id="63" presetID="23" presetClass="entr" presetSubtype="16" fill="hold" nodeType="after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p:cTn id="65" dur="500" fill="hold"/>
                                        <p:tgtEl>
                                          <p:spTgt spid="19"/>
                                        </p:tgtEl>
                                        <p:attrNameLst>
                                          <p:attrName>ppt_w</p:attrName>
                                        </p:attrNameLst>
                                      </p:cBhvr>
                                      <p:tavLst>
                                        <p:tav tm="0">
                                          <p:val>
                                            <p:fltVal val="0"/>
                                          </p:val>
                                        </p:tav>
                                        <p:tav tm="100000">
                                          <p:val>
                                            <p:strVal val="#ppt_w"/>
                                          </p:val>
                                        </p:tav>
                                      </p:tavLst>
                                    </p:anim>
                                    <p:anim calcmode="lin" valueType="num">
                                      <p:cBhvr>
                                        <p:cTn id="66" dur="500" fill="hold"/>
                                        <p:tgtEl>
                                          <p:spTgt spid="19"/>
                                        </p:tgtEl>
                                        <p:attrNameLst>
                                          <p:attrName>ppt_h</p:attrName>
                                        </p:attrNameLst>
                                      </p:cBhvr>
                                      <p:tavLst>
                                        <p:tav tm="0">
                                          <p:val>
                                            <p:fltVal val="0"/>
                                          </p:val>
                                        </p:tav>
                                        <p:tav tm="100000">
                                          <p:val>
                                            <p:strVal val="#ppt_h"/>
                                          </p:val>
                                        </p:tav>
                                      </p:tavLst>
                                    </p:anim>
                                  </p:childTnLst>
                                </p:cTn>
                              </p:par>
                            </p:childTnLst>
                          </p:cTn>
                        </p:par>
                        <p:par>
                          <p:cTn id="67" fill="hold">
                            <p:stCondLst>
                              <p:cond delay="7550"/>
                            </p:stCondLst>
                            <p:childTnLst>
                              <p:par>
                                <p:cTn id="68" presetID="23" presetClass="entr" presetSubtype="16" fill="hold" nodeType="after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p:cTn id="70" dur="500" fill="hold"/>
                                        <p:tgtEl>
                                          <p:spTgt spid="21"/>
                                        </p:tgtEl>
                                        <p:attrNameLst>
                                          <p:attrName>ppt_w</p:attrName>
                                        </p:attrNameLst>
                                      </p:cBhvr>
                                      <p:tavLst>
                                        <p:tav tm="0">
                                          <p:val>
                                            <p:fltVal val="0"/>
                                          </p:val>
                                        </p:tav>
                                        <p:tav tm="100000">
                                          <p:val>
                                            <p:strVal val="#ppt_w"/>
                                          </p:val>
                                        </p:tav>
                                      </p:tavLst>
                                    </p:anim>
                                    <p:anim calcmode="lin" valueType="num">
                                      <p:cBhvr>
                                        <p:cTn id="71" dur="500" fill="hold"/>
                                        <p:tgtEl>
                                          <p:spTgt spid="21"/>
                                        </p:tgtEl>
                                        <p:attrNameLst>
                                          <p:attrName>ppt_h</p:attrName>
                                        </p:attrNameLst>
                                      </p:cBhvr>
                                      <p:tavLst>
                                        <p:tav tm="0">
                                          <p:val>
                                            <p:fltVal val="0"/>
                                          </p:val>
                                        </p:tav>
                                        <p:tav tm="100000">
                                          <p:val>
                                            <p:strVal val="#ppt_h"/>
                                          </p:val>
                                        </p:tav>
                                      </p:tavLst>
                                    </p:anim>
                                  </p:childTnLst>
                                </p:cTn>
                              </p:par>
                            </p:childTnLst>
                          </p:cTn>
                        </p:par>
                        <p:par>
                          <p:cTn id="72" fill="hold">
                            <p:stCondLst>
                              <p:cond delay="8050"/>
                            </p:stCondLst>
                            <p:childTnLst>
                              <p:par>
                                <p:cTn id="73" presetID="55" presetClass="entr" presetSubtype="0"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 calcmode="lin" valueType="num">
                                      <p:cBhvr>
                                        <p:cTn id="75" dur="500" fill="hold"/>
                                        <p:tgtEl>
                                          <p:spTgt spid="11"/>
                                        </p:tgtEl>
                                        <p:attrNameLst>
                                          <p:attrName>ppt_w</p:attrName>
                                        </p:attrNameLst>
                                      </p:cBhvr>
                                      <p:tavLst>
                                        <p:tav tm="0">
                                          <p:val>
                                            <p:strVal val="#ppt_w*0.70"/>
                                          </p:val>
                                        </p:tav>
                                        <p:tav tm="100000">
                                          <p:val>
                                            <p:strVal val="#ppt_w"/>
                                          </p:val>
                                        </p:tav>
                                      </p:tavLst>
                                    </p:anim>
                                    <p:anim calcmode="lin" valueType="num">
                                      <p:cBhvr>
                                        <p:cTn id="76" dur="500" fill="hold"/>
                                        <p:tgtEl>
                                          <p:spTgt spid="11"/>
                                        </p:tgtEl>
                                        <p:attrNameLst>
                                          <p:attrName>ppt_h</p:attrName>
                                        </p:attrNameLst>
                                      </p:cBhvr>
                                      <p:tavLst>
                                        <p:tav tm="0">
                                          <p:val>
                                            <p:strVal val="#ppt_h"/>
                                          </p:val>
                                        </p:tav>
                                        <p:tav tm="100000">
                                          <p:val>
                                            <p:strVal val="#ppt_h"/>
                                          </p:val>
                                        </p:tav>
                                      </p:tavLst>
                                    </p:anim>
                                    <p:animEffect transition="in" filter="fade">
                                      <p:cBhvr>
                                        <p:cTn id="77" dur="500"/>
                                        <p:tgtEl>
                                          <p:spTgt spid="11"/>
                                        </p:tgtEl>
                                      </p:cBhvr>
                                    </p:animEffect>
                                  </p:childTnLst>
                                </p:cTn>
                              </p:par>
                            </p:childTnLst>
                          </p:cTn>
                        </p:par>
                        <p:par>
                          <p:cTn id="78" fill="hold">
                            <p:stCondLst>
                              <p:cond delay="8550"/>
                            </p:stCondLst>
                            <p:childTnLst>
                              <p:par>
                                <p:cTn id="79" presetID="55" presetClass="entr" presetSubtype="0"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 calcmode="lin" valueType="num">
                                      <p:cBhvr>
                                        <p:cTn id="81" dur="3000" fill="hold"/>
                                        <p:tgtEl>
                                          <p:spTgt spid="23"/>
                                        </p:tgtEl>
                                        <p:attrNameLst>
                                          <p:attrName>ppt_w</p:attrName>
                                        </p:attrNameLst>
                                      </p:cBhvr>
                                      <p:tavLst>
                                        <p:tav tm="0">
                                          <p:val>
                                            <p:strVal val="#ppt_w*0.70"/>
                                          </p:val>
                                        </p:tav>
                                        <p:tav tm="100000">
                                          <p:val>
                                            <p:strVal val="#ppt_w"/>
                                          </p:val>
                                        </p:tav>
                                      </p:tavLst>
                                    </p:anim>
                                    <p:anim calcmode="lin" valueType="num">
                                      <p:cBhvr>
                                        <p:cTn id="82" dur="3000" fill="hold"/>
                                        <p:tgtEl>
                                          <p:spTgt spid="23"/>
                                        </p:tgtEl>
                                        <p:attrNameLst>
                                          <p:attrName>ppt_h</p:attrName>
                                        </p:attrNameLst>
                                      </p:cBhvr>
                                      <p:tavLst>
                                        <p:tav tm="0">
                                          <p:val>
                                            <p:strVal val="#ppt_h"/>
                                          </p:val>
                                        </p:tav>
                                        <p:tav tm="100000">
                                          <p:val>
                                            <p:strVal val="#ppt_h"/>
                                          </p:val>
                                        </p:tav>
                                      </p:tavLst>
                                    </p:anim>
                                    <p:animEffect transition="in" filter="fade">
                                      <p:cBhvr>
                                        <p:cTn id="83" dur="3000"/>
                                        <p:tgtEl>
                                          <p:spTgt spid="23"/>
                                        </p:tgtEl>
                                      </p:cBhvr>
                                    </p:animEffect>
                                  </p:childTnLst>
                                </p:cTn>
                              </p:par>
                            </p:childTnLst>
                          </p:cTn>
                        </p:par>
                        <p:par>
                          <p:cTn id="84" fill="hold">
                            <p:stCondLst>
                              <p:cond delay="11550"/>
                            </p:stCondLst>
                            <p:childTnLst>
                              <p:par>
                                <p:cTn id="85" presetID="55" presetClass="entr" presetSubtype="0"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3000" fill="hold"/>
                                        <p:tgtEl>
                                          <p:spTgt spid="24"/>
                                        </p:tgtEl>
                                        <p:attrNameLst>
                                          <p:attrName>ppt_w</p:attrName>
                                        </p:attrNameLst>
                                      </p:cBhvr>
                                      <p:tavLst>
                                        <p:tav tm="0">
                                          <p:val>
                                            <p:strVal val="#ppt_w*0.70"/>
                                          </p:val>
                                        </p:tav>
                                        <p:tav tm="100000">
                                          <p:val>
                                            <p:strVal val="#ppt_w"/>
                                          </p:val>
                                        </p:tav>
                                      </p:tavLst>
                                    </p:anim>
                                    <p:anim calcmode="lin" valueType="num">
                                      <p:cBhvr>
                                        <p:cTn id="88" dur="3000" fill="hold"/>
                                        <p:tgtEl>
                                          <p:spTgt spid="24"/>
                                        </p:tgtEl>
                                        <p:attrNameLst>
                                          <p:attrName>ppt_h</p:attrName>
                                        </p:attrNameLst>
                                      </p:cBhvr>
                                      <p:tavLst>
                                        <p:tav tm="0">
                                          <p:val>
                                            <p:strVal val="#ppt_h"/>
                                          </p:val>
                                        </p:tav>
                                        <p:tav tm="100000">
                                          <p:val>
                                            <p:strVal val="#ppt_h"/>
                                          </p:val>
                                        </p:tav>
                                      </p:tavLst>
                                    </p:anim>
                                    <p:animEffect transition="in" filter="fade">
                                      <p:cBhvr>
                                        <p:cTn id="89" dur="3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animBg="1"/>
      <p:bldP spid="7" grpId="0" animBg="1"/>
      <p:bldP spid="8" grpId="0" animBg="1"/>
      <p:bldP spid="9" grpId="0" animBg="1"/>
      <p:bldP spid="10" grpId="0" animBg="1"/>
      <p:bldP spid="11" grpId="0" animBg="1"/>
      <p:bldP spid="23" grpId="0" animBg="1"/>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95402" y="1116603"/>
            <a:ext cx="9601196" cy="1303867"/>
          </a:xfrm>
        </p:spPr>
        <p:txBody>
          <a:bodyPr/>
          <a:lstStyle/>
          <a:p>
            <a:r>
              <a:rPr lang="es-MX" b="1" dirty="0" smtClean="0"/>
              <a:t>Dictamen </a:t>
            </a:r>
            <a:endParaRPr lang="es-MX" b="1" dirty="0"/>
          </a:p>
        </p:txBody>
      </p:sp>
      <p:sp>
        <p:nvSpPr>
          <p:cNvPr id="3" name="2 Marcador de contenido"/>
          <p:cNvSpPr>
            <a:spLocks noGrp="1"/>
          </p:cNvSpPr>
          <p:nvPr>
            <p:ph sz="quarter" idx="1"/>
          </p:nvPr>
        </p:nvSpPr>
        <p:spPr/>
        <p:txBody>
          <a:bodyPr>
            <a:normAutofit lnSpcReduction="10000"/>
          </a:bodyPr>
          <a:lstStyle/>
          <a:p>
            <a:pPr algn="just"/>
            <a:r>
              <a:rPr lang="es-MX" sz="2200" dirty="0"/>
              <a:t>Es una declaración unilateral de una Comisión Legislativa (o varias unidas), resultante de una análisis de evaluación que debidamente fundada, propone la aprobación o el rechazo, de una iniciativa de </a:t>
            </a:r>
            <a:r>
              <a:rPr lang="es-MX" sz="2200" dirty="0" smtClean="0"/>
              <a:t>ley o decreto, </a:t>
            </a:r>
            <a:r>
              <a:rPr lang="es-MX" sz="2200" dirty="0"/>
              <a:t>con las modificaciones que, en su caso, considere pertinente. </a:t>
            </a:r>
          </a:p>
          <a:p>
            <a:pPr algn="just"/>
            <a:endParaRPr lang="es-MX" sz="2200" dirty="0"/>
          </a:p>
          <a:p>
            <a:pPr algn="just"/>
            <a:r>
              <a:rPr lang="es-MX" sz="2200" dirty="0"/>
              <a:t>Se rige por el derecho público, producido por un cuerpo colegiado, por lo que la configuración requiere de la aprobación de la mayoría de sus integrantes, sin perjuicio de que algunos de ellos disientan del parecer mayoritario, de ser el caso, pueden presentar un voto particular. </a:t>
            </a:r>
          </a:p>
          <a:p>
            <a:endParaRPr lang="es-MX" dirty="0" smtClean="0"/>
          </a:p>
          <a:p>
            <a:endParaRPr lang="es-MX" dirty="0"/>
          </a:p>
        </p:txBody>
      </p:sp>
      <p:sp>
        <p:nvSpPr>
          <p:cNvPr id="4" name="Título 1"/>
          <p:cNvSpPr txBox="1">
            <a:spLocks/>
          </p:cNvSpPr>
          <p:nvPr/>
        </p:nvSpPr>
        <p:spPr>
          <a:xfrm>
            <a:off x="1295402" y="216148"/>
            <a:ext cx="9601196" cy="1303867"/>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t>PROCESO LEGISLATIVO ESTATAL </a:t>
            </a:r>
            <a:endParaRPr lang="es-MX" dirty="0"/>
          </a:p>
        </p:txBody>
      </p:sp>
    </p:spTree>
    <p:extLst>
      <p:ext uri="{BB962C8B-B14F-4D97-AF65-F5344CB8AC3E}">
        <p14:creationId xmlns:p14="http://schemas.microsoft.com/office/powerpoint/2010/main" val="25780375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95402" y="699745"/>
            <a:ext cx="9601196" cy="1303867"/>
          </a:xfrm>
        </p:spPr>
        <p:txBody>
          <a:bodyPr/>
          <a:lstStyle/>
          <a:p>
            <a:r>
              <a:rPr lang="es-MX" b="1" dirty="0" smtClean="0"/>
              <a:t>Dictamen</a:t>
            </a:r>
            <a:endParaRPr lang="es-MX" b="1" dirty="0"/>
          </a:p>
        </p:txBody>
      </p:sp>
      <p:sp>
        <p:nvSpPr>
          <p:cNvPr id="4" name="3 CuadroTexto"/>
          <p:cNvSpPr txBox="1"/>
          <p:nvPr/>
        </p:nvSpPr>
        <p:spPr>
          <a:xfrm>
            <a:off x="3359696" y="2079070"/>
            <a:ext cx="2736304" cy="646331"/>
          </a:xfrm>
          <a:prstGeom prst="rect">
            <a:avLst/>
          </a:prstGeom>
          <a:noFill/>
        </p:spPr>
        <p:txBody>
          <a:bodyPr wrap="square" rtlCol="0">
            <a:spAutoFit/>
          </a:bodyPr>
          <a:lstStyle/>
          <a:p>
            <a:r>
              <a:rPr lang="es-MX" dirty="0"/>
              <a:t>Artículos 248 – 273.</a:t>
            </a:r>
          </a:p>
          <a:p>
            <a:endParaRPr lang="es-MX" dirty="0"/>
          </a:p>
        </p:txBody>
      </p:sp>
      <p:sp>
        <p:nvSpPr>
          <p:cNvPr id="5" name="4 CuadroTexto"/>
          <p:cNvSpPr txBox="1"/>
          <p:nvPr/>
        </p:nvSpPr>
        <p:spPr>
          <a:xfrm>
            <a:off x="1775521" y="1700808"/>
            <a:ext cx="3794629" cy="369332"/>
          </a:xfrm>
          <a:prstGeom prst="rect">
            <a:avLst/>
          </a:prstGeom>
          <a:noFill/>
        </p:spPr>
        <p:txBody>
          <a:bodyPr wrap="none" rtlCol="0">
            <a:spAutoFit/>
          </a:bodyPr>
          <a:lstStyle/>
          <a:p>
            <a:r>
              <a:rPr lang="es-MX" dirty="0"/>
              <a:t>Ley Orgánica del Poder Legislativo:</a:t>
            </a:r>
          </a:p>
        </p:txBody>
      </p:sp>
      <p:sp>
        <p:nvSpPr>
          <p:cNvPr id="6" name="5 Rectángulo redondeado"/>
          <p:cNvSpPr/>
          <p:nvPr/>
        </p:nvSpPr>
        <p:spPr>
          <a:xfrm>
            <a:off x="1775521" y="2439110"/>
            <a:ext cx="2592288" cy="1656184"/>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rPr>
              <a:t>Deberá presentar su dictamen en los 30 días contados a partir del día de la recepción del turno.</a:t>
            </a:r>
            <a:endParaRPr lang="es-MX" sz="1600" dirty="0">
              <a:solidFill>
                <a:schemeClr val="tx1"/>
              </a:solidFill>
            </a:endParaRPr>
          </a:p>
        </p:txBody>
      </p:sp>
      <p:sp>
        <p:nvSpPr>
          <p:cNvPr id="11" name="10 Rectángulo redondeado"/>
          <p:cNvSpPr/>
          <p:nvPr/>
        </p:nvSpPr>
        <p:spPr>
          <a:xfrm>
            <a:off x="1787096" y="4599350"/>
            <a:ext cx="2592288" cy="1656184"/>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rPr>
              <a:t>Cuando no pueda dictaminar en el tiempo establecido, expondrá los motivos y se someterá a consideración del Pleno si se amplía el término. </a:t>
            </a:r>
            <a:endParaRPr lang="es-MX" sz="1600" dirty="0">
              <a:solidFill>
                <a:schemeClr val="tx1"/>
              </a:solidFill>
            </a:endParaRPr>
          </a:p>
        </p:txBody>
      </p:sp>
      <p:cxnSp>
        <p:nvCxnSpPr>
          <p:cNvPr id="13" name="12 Conector recto de flecha"/>
          <p:cNvCxnSpPr>
            <a:stCxn id="6" idx="2"/>
            <a:endCxn id="11" idx="0"/>
          </p:cNvCxnSpPr>
          <p:nvPr/>
        </p:nvCxnSpPr>
        <p:spPr>
          <a:xfrm>
            <a:off x="3071666" y="4095294"/>
            <a:ext cx="11575" cy="504056"/>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4" name="13 Rectángulo redondeado"/>
          <p:cNvSpPr/>
          <p:nvPr/>
        </p:nvSpPr>
        <p:spPr>
          <a:xfrm>
            <a:off x="4727847" y="2439110"/>
            <a:ext cx="6634917" cy="3800326"/>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algn="ctr"/>
            <a:r>
              <a:rPr lang="es-MX" sz="1400" b="1" dirty="0">
                <a:solidFill>
                  <a:schemeClr val="tx1"/>
                </a:solidFill>
              </a:rPr>
              <a:t>Deberá contener:</a:t>
            </a:r>
          </a:p>
          <a:p>
            <a:pPr algn="ctr"/>
            <a:endParaRPr lang="es-MX" sz="1400" dirty="0">
              <a:solidFill>
                <a:schemeClr val="tx1"/>
              </a:solidFill>
            </a:endParaRPr>
          </a:p>
          <a:p>
            <a:pPr marL="400050" indent="-400050">
              <a:buFont typeface="+mj-lt"/>
              <a:buAutoNum type="romanUcPeriod"/>
            </a:pPr>
            <a:r>
              <a:rPr lang="es-MX" sz="1400" dirty="0">
                <a:solidFill>
                  <a:schemeClr val="tx1"/>
                </a:solidFill>
              </a:rPr>
              <a:t>Encabezado o título que especifique el asunto del mismo. </a:t>
            </a:r>
            <a:endParaRPr lang="es-MX" sz="1400" dirty="0" smtClean="0">
              <a:solidFill>
                <a:schemeClr val="tx1"/>
              </a:solidFill>
            </a:endParaRPr>
          </a:p>
          <a:p>
            <a:pPr marL="400050" indent="-400050">
              <a:buFont typeface="+mj-lt"/>
              <a:buAutoNum type="romanUcPeriod"/>
            </a:pPr>
            <a:endParaRPr lang="es-MX" sz="1400" dirty="0" smtClean="0">
              <a:solidFill>
                <a:schemeClr val="tx1"/>
              </a:solidFill>
            </a:endParaRPr>
          </a:p>
          <a:p>
            <a:pPr marL="400050" indent="-400050">
              <a:buFont typeface="+mj-lt"/>
              <a:buAutoNum type="romanUcPeriod"/>
            </a:pPr>
            <a:r>
              <a:rPr lang="es-MX" sz="1400" dirty="0" smtClean="0">
                <a:solidFill>
                  <a:schemeClr val="tx1"/>
                </a:solidFill>
              </a:rPr>
              <a:t>Nombre </a:t>
            </a:r>
            <a:r>
              <a:rPr lang="es-MX" sz="1400" dirty="0">
                <a:solidFill>
                  <a:schemeClr val="tx1"/>
                </a:solidFill>
              </a:rPr>
              <a:t>de la o las Comisiones que suscriben.</a:t>
            </a:r>
          </a:p>
          <a:p>
            <a:pPr marL="400050" indent="-400050">
              <a:buFont typeface="+mj-lt"/>
              <a:buAutoNum type="romanUcPeriod"/>
            </a:pPr>
            <a:endParaRPr lang="es-MX" sz="1400" dirty="0">
              <a:solidFill>
                <a:schemeClr val="tx1"/>
              </a:solidFill>
            </a:endParaRPr>
          </a:p>
          <a:p>
            <a:pPr marL="400050" indent="-400050">
              <a:buFont typeface="+mj-lt"/>
              <a:buAutoNum type="romanUcPeriod"/>
            </a:pPr>
            <a:r>
              <a:rPr lang="es-MX" sz="1400" dirty="0">
                <a:solidFill>
                  <a:schemeClr val="tx1"/>
                </a:solidFill>
              </a:rPr>
              <a:t>Fundamento Constitucional y Legal .</a:t>
            </a:r>
          </a:p>
          <a:p>
            <a:pPr marL="400050" indent="-400050">
              <a:buFont typeface="+mj-lt"/>
              <a:buAutoNum type="romanUcPeriod"/>
            </a:pPr>
            <a:endParaRPr lang="es-MX" sz="1400" dirty="0">
              <a:solidFill>
                <a:schemeClr val="tx1"/>
              </a:solidFill>
            </a:endParaRPr>
          </a:p>
          <a:p>
            <a:pPr marL="400050" indent="-400050">
              <a:buFont typeface="+mj-lt"/>
              <a:buAutoNum type="romanUcPeriod"/>
            </a:pPr>
            <a:r>
              <a:rPr lang="es-MX" sz="1400" dirty="0">
                <a:solidFill>
                  <a:schemeClr val="tx1"/>
                </a:solidFill>
              </a:rPr>
              <a:t>Antecedentes Generales.</a:t>
            </a:r>
          </a:p>
          <a:p>
            <a:pPr marL="400050" indent="-400050">
              <a:buFont typeface="+mj-lt"/>
              <a:buAutoNum type="romanUcPeriod"/>
            </a:pPr>
            <a:endParaRPr lang="es-MX" sz="1400" dirty="0">
              <a:solidFill>
                <a:schemeClr val="tx1"/>
              </a:solidFill>
            </a:endParaRPr>
          </a:p>
          <a:p>
            <a:pPr marL="400050" indent="-400050">
              <a:buFont typeface="+mj-lt"/>
              <a:buAutoNum type="romanUcPeriod"/>
            </a:pPr>
            <a:r>
              <a:rPr lang="es-MX" sz="1400" dirty="0">
                <a:solidFill>
                  <a:schemeClr val="tx1"/>
                </a:solidFill>
              </a:rPr>
              <a:t>Objeto y descripción de la iniciativa o proyecto. </a:t>
            </a:r>
          </a:p>
          <a:p>
            <a:pPr marL="400050" indent="-400050">
              <a:buFont typeface="+mj-lt"/>
              <a:buAutoNum type="romanUcPeriod"/>
            </a:pPr>
            <a:endParaRPr lang="es-MX" sz="1400" dirty="0">
              <a:solidFill>
                <a:schemeClr val="tx1"/>
              </a:solidFill>
            </a:endParaRPr>
          </a:p>
          <a:p>
            <a:pPr marL="400050" indent="-400050">
              <a:buFont typeface="+mj-lt"/>
              <a:buAutoNum type="romanUcPeriod"/>
            </a:pPr>
            <a:r>
              <a:rPr lang="es-MX" sz="1400" dirty="0">
                <a:solidFill>
                  <a:schemeClr val="tx1"/>
                </a:solidFill>
              </a:rPr>
              <a:t>Método de trabajo, análisis, discusión y valoración de las propuestas.</a:t>
            </a:r>
          </a:p>
          <a:p>
            <a:pPr marL="400050" indent="-400050">
              <a:buFont typeface="+mj-lt"/>
              <a:buAutoNum type="romanUcPeriod"/>
            </a:pPr>
            <a:endParaRPr lang="es-MX" sz="1400" dirty="0">
              <a:solidFill>
                <a:schemeClr val="tx1"/>
              </a:solidFill>
            </a:endParaRPr>
          </a:p>
          <a:p>
            <a:pPr marL="400050" indent="-400050">
              <a:buFont typeface="+mj-lt"/>
              <a:buAutoNum type="romanUcPeriod"/>
            </a:pPr>
            <a:r>
              <a:rPr lang="es-MX" sz="1400" dirty="0">
                <a:solidFill>
                  <a:schemeClr val="tx1"/>
                </a:solidFill>
              </a:rPr>
              <a:t>Consideraciones de Orden general y específico.</a:t>
            </a:r>
          </a:p>
          <a:p>
            <a:pPr marL="400050" indent="-400050">
              <a:buFont typeface="+mj-lt"/>
              <a:buAutoNum type="romanUcPeriod"/>
            </a:pPr>
            <a:endParaRPr lang="es-MX" sz="1400" dirty="0">
              <a:solidFill>
                <a:schemeClr val="tx1"/>
              </a:solidFill>
            </a:endParaRPr>
          </a:p>
          <a:p>
            <a:pPr marL="400050" indent="-400050">
              <a:buFont typeface="+mj-lt"/>
              <a:buAutoNum type="romanUcPeriod"/>
            </a:pPr>
            <a:r>
              <a:rPr lang="es-MX" sz="1400" dirty="0">
                <a:solidFill>
                  <a:schemeClr val="tx1"/>
                </a:solidFill>
              </a:rPr>
              <a:t>Texto normativo y régimen transitorio.</a:t>
            </a:r>
          </a:p>
          <a:p>
            <a:pPr marL="400050" indent="-400050">
              <a:buFont typeface="+mj-lt"/>
              <a:buAutoNum type="romanUcPeriod"/>
            </a:pPr>
            <a:endParaRPr lang="es-MX" sz="1400" dirty="0">
              <a:solidFill>
                <a:schemeClr val="tx1"/>
              </a:solidFill>
            </a:endParaRPr>
          </a:p>
          <a:p>
            <a:pPr marL="400050" indent="-400050">
              <a:buFont typeface="+mj-lt"/>
              <a:buAutoNum type="romanUcPeriod"/>
            </a:pPr>
            <a:r>
              <a:rPr lang="es-MX" sz="1400" dirty="0">
                <a:solidFill>
                  <a:schemeClr val="tx1"/>
                </a:solidFill>
              </a:rPr>
              <a:t>Firmas autógrafas, de la mayoría de sus integrantes. </a:t>
            </a:r>
          </a:p>
          <a:p>
            <a:pPr marL="400050" indent="-400050">
              <a:buFont typeface="+mj-lt"/>
              <a:buAutoNum type="romanUcPeriod"/>
            </a:pPr>
            <a:endParaRPr lang="es-MX" sz="1400" dirty="0">
              <a:solidFill>
                <a:schemeClr val="tx1"/>
              </a:solidFill>
            </a:endParaRPr>
          </a:p>
          <a:p>
            <a:pPr marL="400050" indent="-400050">
              <a:buFont typeface="+mj-lt"/>
              <a:buAutoNum type="romanUcPeriod"/>
            </a:pPr>
            <a:r>
              <a:rPr lang="es-MX" sz="1400" dirty="0">
                <a:solidFill>
                  <a:schemeClr val="tx1"/>
                </a:solidFill>
              </a:rPr>
              <a:t>Lugar y Fecha de la reunión de la Comisión o Comisiones para emitirlo.</a:t>
            </a:r>
          </a:p>
          <a:p>
            <a:endParaRPr lang="es-MX" sz="1600" dirty="0">
              <a:solidFill>
                <a:schemeClr val="bg1"/>
              </a:solidFill>
            </a:endParaRPr>
          </a:p>
        </p:txBody>
      </p:sp>
      <p:sp>
        <p:nvSpPr>
          <p:cNvPr id="9" name="Título 1"/>
          <p:cNvSpPr txBox="1">
            <a:spLocks/>
          </p:cNvSpPr>
          <p:nvPr/>
        </p:nvSpPr>
        <p:spPr>
          <a:xfrm>
            <a:off x="1295402" y="253643"/>
            <a:ext cx="9601196" cy="1303867"/>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t>PROCESO LEGISLATIVO ESTATAL </a:t>
            </a:r>
            <a:endParaRPr lang="es-MX" dirty="0"/>
          </a:p>
        </p:txBody>
      </p:sp>
    </p:spTree>
    <p:extLst>
      <p:ext uri="{BB962C8B-B14F-4D97-AF65-F5344CB8AC3E}">
        <p14:creationId xmlns:p14="http://schemas.microsoft.com/office/powerpoint/2010/main" val="54555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strVal val="#ppt_w*0.70"/>
                                          </p:val>
                                        </p:tav>
                                        <p:tav tm="100000">
                                          <p:val>
                                            <p:strVal val="#ppt_w"/>
                                          </p:val>
                                        </p:tav>
                                      </p:tavLst>
                                    </p:anim>
                                    <p:anim calcmode="lin" valueType="num">
                                      <p:cBhvr>
                                        <p:cTn id="14" dur="1000" fill="hold"/>
                                        <p:tgtEl>
                                          <p:spTgt spid="4"/>
                                        </p:tgtEl>
                                        <p:attrNameLst>
                                          <p:attrName>ppt_h</p:attrName>
                                        </p:attrNameLst>
                                      </p:cBhvr>
                                      <p:tavLst>
                                        <p:tav tm="0">
                                          <p:val>
                                            <p:strVal val="#ppt_h"/>
                                          </p:val>
                                        </p:tav>
                                        <p:tav tm="100000">
                                          <p:val>
                                            <p:strVal val="#ppt_h"/>
                                          </p:val>
                                        </p:tav>
                                      </p:tavLst>
                                    </p:anim>
                                    <p:animEffect transition="in" filter="fade">
                                      <p:cBhvr>
                                        <p:cTn id="15" dur="1000"/>
                                        <p:tgtEl>
                                          <p:spTgt spid="4"/>
                                        </p:tgtEl>
                                      </p:cBhvr>
                                    </p:animEffect>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strVal val="#ppt_w*0.70"/>
                                          </p:val>
                                        </p:tav>
                                        <p:tav tm="100000">
                                          <p:val>
                                            <p:strVal val="#ppt_w"/>
                                          </p:val>
                                        </p:tav>
                                      </p:tavLst>
                                    </p:anim>
                                    <p:anim calcmode="lin" valueType="num">
                                      <p:cBhvr>
                                        <p:cTn id="20" dur="1000" fill="hold"/>
                                        <p:tgtEl>
                                          <p:spTgt spid="6"/>
                                        </p:tgtEl>
                                        <p:attrNameLst>
                                          <p:attrName>ppt_h</p:attrName>
                                        </p:attrNameLst>
                                      </p:cBhvr>
                                      <p:tavLst>
                                        <p:tav tm="0">
                                          <p:val>
                                            <p:strVal val="#ppt_h"/>
                                          </p:val>
                                        </p:tav>
                                        <p:tav tm="100000">
                                          <p:val>
                                            <p:strVal val="#ppt_h"/>
                                          </p:val>
                                        </p:tav>
                                      </p:tavLst>
                                    </p:anim>
                                    <p:animEffect transition="in" filter="fade">
                                      <p:cBhvr>
                                        <p:cTn id="21" dur="1000"/>
                                        <p:tgtEl>
                                          <p:spTgt spid="6"/>
                                        </p:tgtEl>
                                      </p:cBhvr>
                                    </p:animEffect>
                                  </p:childTnLst>
                                </p:cTn>
                              </p:par>
                            </p:childTnLst>
                          </p:cTn>
                        </p:par>
                        <p:par>
                          <p:cTn id="22" fill="hold">
                            <p:stCondLst>
                              <p:cond delay="3000"/>
                            </p:stCondLst>
                            <p:childTnLst>
                              <p:par>
                                <p:cTn id="23" presetID="55"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1000" fill="hold"/>
                                        <p:tgtEl>
                                          <p:spTgt spid="13"/>
                                        </p:tgtEl>
                                        <p:attrNameLst>
                                          <p:attrName>ppt_w</p:attrName>
                                        </p:attrNameLst>
                                      </p:cBhvr>
                                      <p:tavLst>
                                        <p:tav tm="0">
                                          <p:val>
                                            <p:strVal val="#ppt_w*0.70"/>
                                          </p:val>
                                        </p:tav>
                                        <p:tav tm="100000">
                                          <p:val>
                                            <p:strVal val="#ppt_w"/>
                                          </p:val>
                                        </p:tav>
                                      </p:tavLst>
                                    </p:anim>
                                    <p:anim calcmode="lin" valueType="num">
                                      <p:cBhvr>
                                        <p:cTn id="26" dur="1000" fill="hold"/>
                                        <p:tgtEl>
                                          <p:spTgt spid="13"/>
                                        </p:tgtEl>
                                        <p:attrNameLst>
                                          <p:attrName>ppt_h</p:attrName>
                                        </p:attrNameLst>
                                      </p:cBhvr>
                                      <p:tavLst>
                                        <p:tav tm="0">
                                          <p:val>
                                            <p:strVal val="#ppt_h"/>
                                          </p:val>
                                        </p:tav>
                                        <p:tav tm="100000">
                                          <p:val>
                                            <p:strVal val="#ppt_h"/>
                                          </p:val>
                                        </p:tav>
                                      </p:tavLst>
                                    </p:anim>
                                    <p:animEffect transition="in" filter="fade">
                                      <p:cBhvr>
                                        <p:cTn id="27" dur="1000"/>
                                        <p:tgtEl>
                                          <p:spTgt spid="13"/>
                                        </p:tgtEl>
                                      </p:cBhvr>
                                    </p:animEffect>
                                  </p:childTnLst>
                                </p:cTn>
                              </p:par>
                            </p:childTnLst>
                          </p:cTn>
                        </p:par>
                        <p:par>
                          <p:cTn id="28" fill="hold">
                            <p:stCondLst>
                              <p:cond delay="4000"/>
                            </p:stCondLst>
                            <p:childTnLst>
                              <p:par>
                                <p:cTn id="29" presetID="55"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1000" fill="hold"/>
                                        <p:tgtEl>
                                          <p:spTgt spid="11"/>
                                        </p:tgtEl>
                                        <p:attrNameLst>
                                          <p:attrName>ppt_w</p:attrName>
                                        </p:attrNameLst>
                                      </p:cBhvr>
                                      <p:tavLst>
                                        <p:tav tm="0">
                                          <p:val>
                                            <p:strVal val="#ppt_w*0.70"/>
                                          </p:val>
                                        </p:tav>
                                        <p:tav tm="100000">
                                          <p:val>
                                            <p:strVal val="#ppt_w"/>
                                          </p:val>
                                        </p:tav>
                                      </p:tavLst>
                                    </p:anim>
                                    <p:anim calcmode="lin" valueType="num">
                                      <p:cBhvr>
                                        <p:cTn id="32" dur="1000" fill="hold"/>
                                        <p:tgtEl>
                                          <p:spTgt spid="11"/>
                                        </p:tgtEl>
                                        <p:attrNameLst>
                                          <p:attrName>ppt_h</p:attrName>
                                        </p:attrNameLst>
                                      </p:cBhvr>
                                      <p:tavLst>
                                        <p:tav tm="0">
                                          <p:val>
                                            <p:strVal val="#ppt_h"/>
                                          </p:val>
                                        </p:tav>
                                        <p:tav tm="100000">
                                          <p:val>
                                            <p:strVal val="#ppt_h"/>
                                          </p:val>
                                        </p:tav>
                                      </p:tavLst>
                                    </p:anim>
                                    <p:animEffect transition="in" filter="fade">
                                      <p:cBhvr>
                                        <p:cTn id="33" dur="10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55" presetClass="entr" presetSubtype="0"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1000" fill="hold"/>
                                        <p:tgtEl>
                                          <p:spTgt spid="14"/>
                                        </p:tgtEl>
                                        <p:attrNameLst>
                                          <p:attrName>ppt_w</p:attrName>
                                        </p:attrNameLst>
                                      </p:cBhvr>
                                      <p:tavLst>
                                        <p:tav tm="0">
                                          <p:val>
                                            <p:strVal val="#ppt_w*0.70"/>
                                          </p:val>
                                        </p:tav>
                                        <p:tav tm="100000">
                                          <p:val>
                                            <p:strVal val="#ppt_w"/>
                                          </p:val>
                                        </p:tav>
                                      </p:tavLst>
                                    </p:anim>
                                    <p:anim calcmode="lin" valueType="num">
                                      <p:cBhvr>
                                        <p:cTn id="39" dur="1000" fill="hold"/>
                                        <p:tgtEl>
                                          <p:spTgt spid="14"/>
                                        </p:tgtEl>
                                        <p:attrNameLst>
                                          <p:attrName>ppt_h</p:attrName>
                                        </p:attrNameLst>
                                      </p:cBhvr>
                                      <p:tavLst>
                                        <p:tav tm="0">
                                          <p:val>
                                            <p:strVal val="#ppt_h"/>
                                          </p:val>
                                        </p:tav>
                                        <p:tav tm="100000">
                                          <p:val>
                                            <p:strVal val="#ppt_h"/>
                                          </p:val>
                                        </p:tav>
                                      </p:tavLst>
                                    </p:anim>
                                    <p:animEffect transition="in" filter="fade">
                                      <p:cBhvr>
                                        <p:cTn id="40"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11" grpId="0" animBg="1"/>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1era. y 2da. Lectura</a:t>
            </a:r>
            <a:endParaRPr lang="es-MX" b="1" dirty="0"/>
          </a:p>
        </p:txBody>
      </p:sp>
      <p:sp>
        <p:nvSpPr>
          <p:cNvPr id="5" name="4 CuadroTexto"/>
          <p:cNvSpPr txBox="1"/>
          <p:nvPr/>
        </p:nvSpPr>
        <p:spPr>
          <a:xfrm>
            <a:off x="1775521" y="2051473"/>
            <a:ext cx="3794629" cy="369332"/>
          </a:xfrm>
          <a:prstGeom prst="rect">
            <a:avLst/>
          </a:prstGeom>
          <a:noFill/>
        </p:spPr>
        <p:txBody>
          <a:bodyPr wrap="none" rtlCol="0">
            <a:spAutoFit/>
          </a:bodyPr>
          <a:lstStyle/>
          <a:p>
            <a:r>
              <a:rPr lang="es-MX" dirty="0"/>
              <a:t>Ley Orgánica del Poder Legislativo:</a:t>
            </a:r>
          </a:p>
        </p:txBody>
      </p:sp>
      <p:sp>
        <p:nvSpPr>
          <p:cNvPr id="7" name="6 Rectángulo redondeado"/>
          <p:cNvSpPr/>
          <p:nvPr/>
        </p:nvSpPr>
        <p:spPr>
          <a:xfrm>
            <a:off x="2351584" y="2924944"/>
            <a:ext cx="7488832" cy="1872208"/>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tx1"/>
                </a:solidFill>
              </a:rPr>
              <a:t>Los dictámenes  relativos a proyectos de Ley o Decreto, así como las reformas o adiciones a la Constitución General de la República o a la Constitución  Política del Estado, deberán recibir primera y segunda lectura.</a:t>
            </a:r>
            <a:endParaRPr lang="es-MX" sz="2400" dirty="0">
              <a:solidFill>
                <a:schemeClr val="tx1"/>
              </a:solidFill>
            </a:endParaRPr>
          </a:p>
        </p:txBody>
      </p:sp>
      <p:sp>
        <p:nvSpPr>
          <p:cNvPr id="6" name="Título 1"/>
          <p:cNvSpPr txBox="1">
            <a:spLocks/>
          </p:cNvSpPr>
          <p:nvPr/>
        </p:nvSpPr>
        <p:spPr>
          <a:xfrm>
            <a:off x="1295402" y="195392"/>
            <a:ext cx="9601196" cy="1303867"/>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t>PROCESO LEGISLATIVO ESTATAL </a:t>
            </a:r>
            <a:endParaRPr lang="es-MX" dirty="0"/>
          </a:p>
        </p:txBody>
      </p:sp>
    </p:spTree>
    <p:extLst>
      <p:ext uri="{BB962C8B-B14F-4D97-AF65-F5344CB8AC3E}">
        <p14:creationId xmlns:p14="http://schemas.microsoft.com/office/powerpoint/2010/main" val="1588172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0.70"/>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Discusión y Aprobación</a:t>
            </a:r>
            <a:endParaRPr lang="es-MX" b="1" dirty="0"/>
          </a:p>
        </p:txBody>
      </p:sp>
      <p:sp>
        <p:nvSpPr>
          <p:cNvPr id="4" name="3 Rectángulo redondeado"/>
          <p:cNvSpPr/>
          <p:nvPr/>
        </p:nvSpPr>
        <p:spPr>
          <a:xfrm>
            <a:off x="2170679" y="2840245"/>
            <a:ext cx="1728192" cy="36004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Iniciativa</a:t>
            </a:r>
          </a:p>
        </p:txBody>
      </p:sp>
      <p:cxnSp>
        <p:nvCxnSpPr>
          <p:cNvPr id="6" name="5 Conector recto de flecha"/>
          <p:cNvCxnSpPr/>
          <p:nvPr/>
        </p:nvCxnSpPr>
        <p:spPr>
          <a:xfrm>
            <a:off x="2746743" y="3200285"/>
            <a:ext cx="288032" cy="432048"/>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7" name="6 Rectángulo redondeado"/>
          <p:cNvSpPr/>
          <p:nvPr/>
        </p:nvSpPr>
        <p:spPr>
          <a:xfrm>
            <a:off x="1738631" y="3632333"/>
            <a:ext cx="2520280" cy="36004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Turno a Comisión</a:t>
            </a:r>
          </a:p>
        </p:txBody>
      </p:sp>
      <p:sp>
        <p:nvSpPr>
          <p:cNvPr id="8" name="7 Rectángulo redondeado"/>
          <p:cNvSpPr/>
          <p:nvPr/>
        </p:nvSpPr>
        <p:spPr>
          <a:xfrm>
            <a:off x="1764339" y="4424421"/>
            <a:ext cx="2520280" cy="36004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Emisión del Dictamen</a:t>
            </a:r>
          </a:p>
        </p:txBody>
      </p:sp>
      <p:sp>
        <p:nvSpPr>
          <p:cNvPr id="9" name="8 Rectángulo redondeado"/>
          <p:cNvSpPr/>
          <p:nvPr/>
        </p:nvSpPr>
        <p:spPr>
          <a:xfrm>
            <a:off x="2170679" y="5216509"/>
            <a:ext cx="1728192" cy="36004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Discusión</a:t>
            </a:r>
          </a:p>
        </p:txBody>
      </p:sp>
      <p:cxnSp>
        <p:nvCxnSpPr>
          <p:cNvPr id="10" name="9 Conector recto de flecha"/>
          <p:cNvCxnSpPr/>
          <p:nvPr/>
        </p:nvCxnSpPr>
        <p:spPr>
          <a:xfrm flipH="1">
            <a:off x="3034775" y="3992373"/>
            <a:ext cx="504056" cy="432048"/>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a:off x="2602727" y="4784461"/>
            <a:ext cx="432048" cy="432048"/>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4151785" y="1628801"/>
            <a:ext cx="1838965" cy="4708981"/>
          </a:xfrm>
          <a:prstGeom prst="rect">
            <a:avLst/>
          </a:prstGeom>
          <a:noFill/>
        </p:spPr>
        <p:txBody>
          <a:bodyPr wrap="none" rtlCol="0">
            <a:spAutoFit/>
          </a:bodyPr>
          <a:lstStyle/>
          <a:p>
            <a:r>
              <a:rPr lang="es-MX" sz="30000" dirty="0">
                <a:solidFill>
                  <a:schemeClr val="accent3">
                    <a:lumMod val="50000"/>
                  </a:schemeClr>
                </a:solidFill>
              </a:rPr>
              <a:t>{</a:t>
            </a:r>
          </a:p>
        </p:txBody>
      </p:sp>
      <p:sp>
        <p:nvSpPr>
          <p:cNvPr id="21" name="20 CuadroTexto"/>
          <p:cNvSpPr txBox="1"/>
          <p:nvPr/>
        </p:nvSpPr>
        <p:spPr>
          <a:xfrm>
            <a:off x="5735960" y="2564905"/>
            <a:ext cx="4443464" cy="2000548"/>
          </a:xfrm>
          <a:prstGeom prst="rect">
            <a:avLst/>
          </a:prstGeom>
          <a:noFill/>
        </p:spPr>
        <p:txBody>
          <a:bodyPr wrap="square" rtlCol="0">
            <a:spAutoFit/>
          </a:bodyPr>
          <a:lstStyle/>
          <a:p>
            <a:pPr>
              <a:buFontTx/>
              <a:buChar char="-"/>
            </a:pPr>
            <a:r>
              <a:rPr lang="es-MX" dirty="0"/>
              <a:t>GENERAL: Discusión en el sentido fundamental del dictamen, pros y contras.</a:t>
            </a:r>
          </a:p>
          <a:p>
            <a:pPr lvl="1"/>
            <a:r>
              <a:rPr lang="es-MX" dirty="0">
                <a:sym typeface="Wingdings" pitchFamily="2" charset="2"/>
              </a:rPr>
              <a:t>	</a:t>
            </a:r>
            <a:r>
              <a:rPr lang="es-MX" sz="1400" dirty="0">
                <a:sym typeface="Wingdings" pitchFamily="2" charset="2"/>
              </a:rPr>
              <a:t> VOTACIÓN PARA SU 	APROBACIÓN EN LO 	GENERAL </a:t>
            </a:r>
          </a:p>
          <a:p>
            <a:pPr lvl="1"/>
            <a:r>
              <a:rPr lang="es-MX" sz="1400" dirty="0">
                <a:sym typeface="Wingdings" pitchFamily="2" charset="2"/>
              </a:rPr>
              <a:t>	(</a:t>
            </a:r>
            <a:r>
              <a:rPr lang="es-MX" sz="1400" dirty="0" smtClean="0">
                <a:sym typeface="Wingdings" pitchFamily="2" charset="2"/>
              </a:rPr>
              <a:t>Nominal –Electrónica- </a:t>
            </a:r>
            <a:r>
              <a:rPr lang="es-MX" sz="1400" dirty="0">
                <a:sym typeface="Wingdings" pitchFamily="2" charset="2"/>
              </a:rPr>
              <a:t>[Proyectos de Ley, Reformas constitucionales –Art. 102-], Cédula[Cuando se elijan personas a través de una papeleta –Art. 100 fracción III, Económica [acuerdos y decretos</a:t>
            </a:r>
            <a:r>
              <a:rPr lang="es-MX" sz="1400" dirty="0" smtClean="0">
                <a:sym typeface="Wingdings" pitchFamily="2" charset="2"/>
              </a:rPr>
              <a:t>])</a:t>
            </a:r>
            <a:endParaRPr lang="es-MX" dirty="0"/>
          </a:p>
        </p:txBody>
      </p:sp>
      <p:sp>
        <p:nvSpPr>
          <p:cNvPr id="22" name="21 CuadroTexto"/>
          <p:cNvSpPr txBox="1"/>
          <p:nvPr/>
        </p:nvSpPr>
        <p:spPr>
          <a:xfrm>
            <a:off x="5663952" y="4775032"/>
            <a:ext cx="4752528" cy="1200329"/>
          </a:xfrm>
          <a:prstGeom prst="rect">
            <a:avLst/>
          </a:prstGeom>
          <a:noFill/>
        </p:spPr>
        <p:txBody>
          <a:bodyPr wrap="square" rtlCol="0">
            <a:spAutoFit/>
          </a:bodyPr>
          <a:lstStyle/>
          <a:p>
            <a:pPr algn="just"/>
            <a:r>
              <a:rPr lang="es-MX" dirty="0"/>
              <a:t>- PARTÍCULAR: Adiciones o modificaciones al cuerpo normativo, (Reserva de artículos), resueltas de manera sucesiva en el orden que les corresponde. </a:t>
            </a:r>
          </a:p>
        </p:txBody>
      </p:sp>
      <p:sp>
        <p:nvSpPr>
          <p:cNvPr id="13" name="Título 1"/>
          <p:cNvSpPr txBox="1">
            <a:spLocks/>
          </p:cNvSpPr>
          <p:nvPr/>
        </p:nvSpPr>
        <p:spPr>
          <a:xfrm>
            <a:off x="1295402" y="343097"/>
            <a:ext cx="9601196" cy="1303867"/>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t>PROCESO LEGISLATIVO ESTATAL </a:t>
            </a:r>
            <a:endParaRPr lang="es-MX" dirty="0"/>
          </a:p>
        </p:txBody>
      </p:sp>
    </p:spTree>
    <p:extLst>
      <p:ext uri="{BB962C8B-B14F-4D97-AF65-F5344CB8AC3E}">
        <p14:creationId xmlns:p14="http://schemas.microsoft.com/office/powerpoint/2010/main" val="1949725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2000" fill="hold"/>
                                        <p:tgtEl>
                                          <p:spTgt spid="6"/>
                                        </p:tgtEl>
                                        <p:attrNameLst>
                                          <p:attrName>ppt_w</p:attrName>
                                        </p:attrNameLst>
                                      </p:cBhvr>
                                      <p:tavLst>
                                        <p:tav tm="0">
                                          <p:val>
                                            <p:fltVal val="0"/>
                                          </p:val>
                                        </p:tav>
                                        <p:tav tm="100000">
                                          <p:val>
                                            <p:strVal val="#ppt_w"/>
                                          </p:val>
                                        </p:tav>
                                      </p:tavLst>
                                    </p:anim>
                                    <p:anim calcmode="lin" valueType="num">
                                      <p:cBhvr>
                                        <p:cTn id="12" dur="2000" fill="hold"/>
                                        <p:tgtEl>
                                          <p:spTgt spid="6"/>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2000" fill="hold"/>
                                        <p:tgtEl>
                                          <p:spTgt spid="7"/>
                                        </p:tgtEl>
                                        <p:attrNameLst>
                                          <p:attrName>ppt_w</p:attrName>
                                        </p:attrNameLst>
                                      </p:cBhvr>
                                      <p:tavLst>
                                        <p:tav tm="0">
                                          <p:val>
                                            <p:fltVal val="0"/>
                                          </p:val>
                                        </p:tav>
                                        <p:tav tm="100000">
                                          <p:val>
                                            <p:strVal val="#ppt_w"/>
                                          </p:val>
                                        </p:tav>
                                      </p:tavLst>
                                    </p:anim>
                                    <p:anim calcmode="lin" valueType="num">
                                      <p:cBhvr>
                                        <p:cTn id="16" dur="2000" fill="hold"/>
                                        <p:tgtEl>
                                          <p:spTgt spid="7"/>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2000" fill="hold"/>
                                        <p:tgtEl>
                                          <p:spTgt spid="8"/>
                                        </p:tgtEl>
                                        <p:attrNameLst>
                                          <p:attrName>ppt_w</p:attrName>
                                        </p:attrNameLst>
                                      </p:cBhvr>
                                      <p:tavLst>
                                        <p:tav tm="0">
                                          <p:val>
                                            <p:fltVal val="0"/>
                                          </p:val>
                                        </p:tav>
                                        <p:tav tm="100000">
                                          <p:val>
                                            <p:strVal val="#ppt_w"/>
                                          </p:val>
                                        </p:tav>
                                      </p:tavLst>
                                    </p:anim>
                                    <p:anim calcmode="lin" valueType="num">
                                      <p:cBhvr>
                                        <p:cTn id="20" dur="2000" fill="hold"/>
                                        <p:tgtEl>
                                          <p:spTgt spid="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2000" fill="hold"/>
                                        <p:tgtEl>
                                          <p:spTgt spid="9"/>
                                        </p:tgtEl>
                                        <p:attrNameLst>
                                          <p:attrName>ppt_w</p:attrName>
                                        </p:attrNameLst>
                                      </p:cBhvr>
                                      <p:tavLst>
                                        <p:tav tm="0">
                                          <p:val>
                                            <p:fltVal val="0"/>
                                          </p:val>
                                        </p:tav>
                                        <p:tav tm="100000">
                                          <p:val>
                                            <p:strVal val="#ppt_w"/>
                                          </p:val>
                                        </p:tav>
                                      </p:tavLst>
                                    </p:anim>
                                    <p:anim calcmode="lin" valueType="num">
                                      <p:cBhvr>
                                        <p:cTn id="24" dur="2000" fill="hold"/>
                                        <p:tgtEl>
                                          <p:spTgt spid="9"/>
                                        </p:tgtEl>
                                        <p:attrNameLst>
                                          <p:attrName>ppt_h</p:attrName>
                                        </p:attrNameLst>
                                      </p:cBhvr>
                                      <p:tavLst>
                                        <p:tav tm="0">
                                          <p:val>
                                            <p:flt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2000" fill="hold"/>
                                        <p:tgtEl>
                                          <p:spTgt spid="10"/>
                                        </p:tgtEl>
                                        <p:attrNameLst>
                                          <p:attrName>ppt_w</p:attrName>
                                        </p:attrNameLst>
                                      </p:cBhvr>
                                      <p:tavLst>
                                        <p:tav tm="0">
                                          <p:val>
                                            <p:fltVal val="0"/>
                                          </p:val>
                                        </p:tav>
                                        <p:tav tm="100000">
                                          <p:val>
                                            <p:strVal val="#ppt_w"/>
                                          </p:val>
                                        </p:tav>
                                      </p:tavLst>
                                    </p:anim>
                                    <p:anim calcmode="lin" valueType="num">
                                      <p:cBhvr>
                                        <p:cTn id="28" dur="2000" fill="hold"/>
                                        <p:tgtEl>
                                          <p:spTgt spid="10"/>
                                        </p:tgtEl>
                                        <p:attrNameLst>
                                          <p:attrName>ppt_h</p:attrName>
                                        </p:attrNameLst>
                                      </p:cBhvr>
                                      <p:tavLst>
                                        <p:tav tm="0">
                                          <p:val>
                                            <p:flt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2000" fill="hold"/>
                                        <p:tgtEl>
                                          <p:spTgt spid="11"/>
                                        </p:tgtEl>
                                        <p:attrNameLst>
                                          <p:attrName>ppt_w</p:attrName>
                                        </p:attrNameLst>
                                      </p:cBhvr>
                                      <p:tavLst>
                                        <p:tav tm="0">
                                          <p:val>
                                            <p:fltVal val="0"/>
                                          </p:val>
                                        </p:tav>
                                        <p:tav tm="100000">
                                          <p:val>
                                            <p:strVal val="#ppt_w"/>
                                          </p:val>
                                        </p:tav>
                                      </p:tavLst>
                                    </p:anim>
                                    <p:anim calcmode="lin" valueType="num">
                                      <p:cBhvr>
                                        <p:cTn id="32" dur="20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3000" fill="hold"/>
                                        <p:tgtEl>
                                          <p:spTgt spid="20"/>
                                        </p:tgtEl>
                                        <p:attrNameLst>
                                          <p:attrName>ppt_w</p:attrName>
                                        </p:attrNameLst>
                                      </p:cBhvr>
                                      <p:tavLst>
                                        <p:tav tm="0">
                                          <p:val>
                                            <p:fltVal val="0"/>
                                          </p:val>
                                        </p:tav>
                                        <p:tav tm="100000">
                                          <p:val>
                                            <p:strVal val="#ppt_w"/>
                                          </p:val>
                                        </p:tav>
                                      </p:tavLst>
                                    </p:anim>
                                    <p:anim calcmode="lin" valueType="num">
                                      <p:cBhvr>
                                        <p:cTn id="38" dur="3000" fill="hold"/>
                                        <p:tgtEl>
                                          <p:spTgt spid="20"/>
                                        </p:tgtEl>
                                        <p:attrNameLst>
                                          <p:attrName>ppt_h</p:attrName>
                                        </p:attrNameLst>
                                      </p:cBhvr>
                                      <p:tavLst>
                                        <p:tav tm="0">
                                          <p:val>
                                            <p:fltVal val="0"/>
                                          </p:val>
                                        </p:tav>
                                        <p:tav tm="100000">
                                          <p:val>
                                            <p:strVal val="#ppt_h"/>
                                          </p:val>
                                        </p:tav>
                                      </p:tavLst>
                                    </p:anim>
                                  </p:childTnLst>
                                </p:cTn>
                              </p:par>
                              <p:par>
                                <p:cTn id="39" presetID="23" presetClass="entr" presetSubtype="16"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p:cTn id="41" dur="3000" fill="hold"/>
                                        <p:tgtEl>
                                          <p:spTgt spid="21"/>
                                        </p:tgtEl>
                                        <p:attrNameLst>
                                          <p:attrName>ppt_w</p:attrName>
                                        </p:attrNameLst>
                                      </p:cBhvr>
                                      <p:tavLst>
                                        <p:tav tm="0">
                                          <p:val>
                                            <p:fltVal val="0"/>
                                          </p:val>
                                        </p:tav>
                                        <p:tav tm="100000">
                                          <p:val>
                                            <p:strVal val="#ppt_w"/>
                                          </p:val>
                                        </p:tav>
                                      </p:tavLst>
                                    </p:anim>
                                    <p:anim calcmode="lin" valueType="num">
                                      <p:cBhvr>
                                        <p:cTn id="42" dur="3000" fill="hold"/>
                                        <p:tgtEl>
                                          <p:spTgt spid="21"/>
                                        </p:tgtEl>
                                        <p:attrNameLst>
                                          <p:attrName>ppt_h</p:attrName>
                                        </p:attrNameLst>
                                      </p:cBhvr>
                                      <p:tavLst>
                                        <p:tav tm="0">
                                          <p:val>
                                            <p:fltVal val="0"/>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23" presetClass="entr" presetSubtype="16"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p:cTn id="47" dur="3000" fill="hold"/>
                                        <p:tgtEl>
                                          <p:spTgt spid="22"/>
                                        </p:tgtEl>
                                        <p:attrNameLst>
                                          <p:attrName>ppt_w</p:attrName>
                                        </p:attrNameLst>
                                      </p:cBhvr>
                                      <p:tavLst>
                                        <p:tav tm="0">
                                          <p:val>
                                            <p:fltVal val="0"/>
                                          </p:val>
                                        </p:tav>
                                        <p:tav tm="100000">
                                          <p:val>
                                            <p:strVal val="#ppt_w"/>
                                          </p:val>
                                        </p:tav>
                                      </p:tavLst>
                                    </p:anim>
                                    <p:anim calcmode="lin" valueType="num">
                                      <p:cBhvr>
                                        <p:cTn id="48" dur="3000" fill="hold"/>
                                        <p:tgtEl>
                                          <p:spTgt spid="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20" grpId="0"/>
      <p:bldP spid="21" grpId="0"/>
      <p:bldP spid="2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AB946B"/>
      </a:accent1>
      <a:accent2>
        <a:srgbClr val="C04F32"/>
      </a:accent2>
      <a:accent3>
        <a:srgbClr val="DD8C3C"/>
      </a:accent3>
      <a:accent4>
        <a:srgbClr val="8E684C"/>
      </a:accent4>
      <a:accent5>
        <a:srgbClr val="CBAF62"/>
      </a:accent5>
      <a:accent6>
        <a:srgbClr val="803348"/>
      </a:accent6>
      <a:hlink>
        <a:srgbClr val="86724D"/>
      </a:hlink>
      <a:folHlink>
        <a:srgbClr val="B99E84"/>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A2BEDC8B-F191-493B-BA33-0F4F800A89D3}"/>
    </a:ext>
  </a:extLst>
</a:theme>
</file>

<file path=docProps/app.xml><?xml version="1.0" encoding="utf-8"?>
<Properties xmlns="http://schemas.openxmlformats.org/officeDocument/2006/extended-properties" xmlns:vt="http://schemas.openxmlformats.org/officeDocument/2006/docPropsVTypes">
  <Template>Organic</Template>
  <TotalTime>427</TotalTime>
  <Words>857</Words>
  <Application>Microsoft Office PowerPoint</Application>
  <PresentationFormat>Panorámica</PresentationFormat>
  <Paragraphs>139</Paragraphs>
  <Slides>12</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12</vt:i4>
      </vt:variant>
    </vt:vector>
  </HeadingPairs>
  <TitlesOfParts>
    <vt:vector size="16" baseType="lpstr">
      <vt:lpstr>Arial</vt:lpstr>
      <vt:lpstr>Garamond</vt:lpstr>
      <vt:lpstr>Wingdings</vt:lpstr>
      <vt:lpstr>Orgánico</vt:lpstr>
      <vt:lpstr>Presentación de PowerPoint</vt:lpstr>
      <vt:lpstr>Presentación de PowerPoint</vt:lpstr>
      <vt:lpstr>Iniciativa</vt:lpstr>
      <vt:lpstr>Iniciativa</vt:lpstr>
      <vt:lpstr>¿Cómo se inicia el Proceso Legislativo?</vt:lpstr>
      <vt:lpstr>Dictamen </vt:lpstr>
      <vt:lpstr>Dictamen</vt:lpstr>
      <vt:lpstr>1era. y 2da. Lectura</vt:lpstr>
      <vt:lpstr>Discusión y Aprobación</vt:lpstr>
      <vt:lpstr>Presentación de PowerPoint</vt:lpstr>
      <vt:lpstr>Acuerdos Parlamentarios Artículos 312 - 314</vt:lpstr>
      <vt:lpstr>CONTROL LEGISLATIVO SOBRE EL EJECUTIVO ESTATAL</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DDD</dc:creator>
  <cp:lastModifiedBy>DDD</cp:lastModifiedBy>
  <cp:revision>38</cp:revision>
  <dcterms:created xsi:type="dcterms:W3CDTF">2019-11-11T14:58:23Z</dcterms:created>
  <dcterms:modified xsi:type="dcterms:W3CDTF">2019-11-14T20:36:03Z</dcterms:modified>
</cp:coreProperties>
</file>