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77" r:id="rId4"/>
    <p:sldId id="278" r:id="rId5"/>
    <p:sldId id="265" r:id="rId6"/>
    <p:sldId id="259" r:id="rId7"/>
    <p:sldId id="260" r:id="rId8"/>
    <p:sldId id="263" r:id="rId9"/>
    <p:sldId id="262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18" y="6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1A10BD-2526-470A-BEEF-E0CF2429EC59}" type="doc">
      <dgm:prSet loTypeId="urn:microsoft.com/office/officeart/2005/8/layout/arrow2" loCatId="process" qsTypeId="urn:microsoft.com/office/officeart/2009/2/quickstyle/3d8" qsCatId="3D" csTypeId="urn:microsoft.com/office/officeart/2005/8/colors/accent1_2" csCatId="accent1" phldr="1"/>
      <dgm:spPr/>
    </dgm:pt>
    <dgm:pt modelId="{DAE55A29-B03A-4052-AFF9-0B4926B0BD3E}">
      <dgm:prSet phldrT="[Texto]"/>
      <dgm:spPr/>
      <dgm:t>
        <a:bodyPr/>
        <a:lstStyle/>
        <a:p>
          <a:pPr algn="l"/>
          <a:r>
            <a:rPr lang="es-MX" dirty="0" smtClean="0"/>
            <a:t>Entra en vigor  el 13 de septiembre de 2016.</a:t>
          </a:r>
          <a:endParaRPr lang="es-MX" dirty="0"/>
        </a:p>
      </dgm:t>
    </dgm:pt>
    <dgm:pt modelId="{B187F21E-6BF0-4660-9689-37DC6F74C3CF}" type="parTrans" cxnId="{51858300-A3A9-448C-95ED-97C014ACD06A}">
      <dgm:prSet/>
      <dgm:spPr/>
      <dgm:t>
        <a:bodyPr/>
        <a:lstStyle/>
        <a:p>
          <a:endParaRPr lang="es-MX"/>
        </a:p>
      </dgm:t>
    </dgm:pt>
    <dgm:pt modelId="{BBBBBDB5-05FA-4C02-A598-931E072044BC}" type="sibTrans" cxnId="{51858300-A3A9-448C-95ED-97C014ACD06A}">
      <dgm:prSet/>
      <dgm:spPr/>
      <dgm:t>
        <a:bodyPr/>
        <a:lstStyle/>
        <a:p>
          <a:endParaRPr lang="es-MX"/>
        </a:p>
      </dgm:t>
    </dgm:pt>
    <dgm:pt modelId="{6BF74CB6-6870-4DC0-A719-D2F42C8DF200}">
      <dgm:prSet phldrT="[Texto]"/>
      <dgm:spPr/>
      <dgm:t>
        <a:bodyPr/>
        <a:lstStyle/>
        <a:p>
          <a:r>
            <a:rPr lang="es-MX" dirty="0" smtClean="0"/>
            <a:t>Contiene nuevos elementos que van acordes a los tiempos actuales. </a:t>
          </a:r>
          <a:endParaRPr lang="es-MX" dirty="0"/>
        </a:p>
      </dgm:t>
    </dgm:pt>
    <dgm:pt modelId="{B3D58CEB-A57F-4E52-98C7-A811DE201E08}" type="parTrans" cxnId="{3491706C-CB1E-48FA-BAFD-441E35CD21D8}">
      <dgm:prSet/>
      <dgm:spPr/>
      <dgm:t>
        <a:bodyPr/>
        <a:lstStyle/>
        <a:p>
          <a:endParaRPr lang="es-MX"/>
        </a:p>
      </dgm:t>
    </dgm:pt>
    <dgm:pt modelId="{C99F052A-AD37-4CEB-B250-FB0C9AB0E022}" type="sibTrans" cxnId="{3491706C-CB1E-48FA-BAFD-441E35CD21D8}">
      <dgm:prSet/>
      <dgm:spPr/>
      <dgm:t>
        <a:bodyPr/>
        <a:lstStyle/>
        <a:p>
          <a:endParaRPr lang="es-MX"/>
        </a:p>
      </dgm:t>
    </dgm:pt>
    <dgm:pt modelId="{C83C1F24-B163-463D-8F04-6F8D0CD956FC}">
      <dgm:prSet phldrT="[Texto]"/>
      <dgm:spPr/>
      <dgm:t>
        <a:bodyPr/>
        <a:lstStyle/>
        <a:p>
          <a:r>
            <a:rPr lang="es-MX" dirty="0" smtClean="0"/>
            <a:t>Engloba una Estructura Organizacional más completa </a:t>
          </a:r>
          <a:endParaRPr lang="es-MX" dirty="0"/>
        </a:p>
      </dgm:t>
    </dgm:pt>
    <dgm:pt modelId="{D3DBD080-962E-4572-A531-2C6E3C3137A5}" type="parTrans" cxnId="{0382ADBF-6B18-4634-8787-A88AA5BD5821}">
      <dgm:prSet/>
      <dgm:spPr/>
      <dgm:t>
        <a:bodyPr/>
        <a:lstStyle/>
        <a:p>
          <a:endParaRPr lang="es-MX"/>
        </a:p>
      </dgm:t>
    </dgm:pt>
    <dgm:pt modelId="{AEA3A698-EA42-40DB-B845-28E4A0CD3932}" type="sibTrans" cxnId="{0382ADBF-6B18-4634-8787-A88AA5BD5821}">
      <dgm:prSet/>
      <dgm:spPr/>
      <dgm:t>
        <a:bodyPr/>
        <a:lstStyle/>
        <a:p>
          <a:endParaRPr lang="es-MX"/>
        </a:p>
      </dgm:t>
    </dgm:pt>
    <dgm:pt modelId="{4B4B9C12-3283-411D-B331-977DD9928044}" type="pres">
      <dgm:prSet presAssocID="{8C1A10BD-2526-470A-BEEF-E0CF2429EC59}" presName="arrowDiagram" presStyleCnt="0">
        <dgm:presLayoutVars>
          <dgm:chMax val="5"/>
          <dgm:dir/>
          <dgm:resizeHandles val="exact"/>
        </dgm:presLayoutVars>
      </dgm:prSet>
      <dgm:spPr/>
    </dgm:pt>
    <dgm:pt modelId="{850B0606-2618-415C-9B51-6E3ECCCE4EEE}" type="pres">
      <dgm:prSet presAssocID="{8C1A10BD-2526-470A-BEEF-E0CF2429EC59}" presName="arrow" presStyleLbl="bgShp" presStyleIdx="0" presStyleCnt="1" custLinFactNeighborX="-1438" custLinFactNeighborY="-248"/>
      <dgm:spPr>
        <a:solidFill>
          <a:schemeClr val="accent6">
            <a:lumMod val="60000"/>
            <a:lumOff val="40000"/>
          </a:schemeClr>
        </a:solidFill>
      </dgm:spPr>
    </dgm:pt>
    <dgm:pt modelId="{8FDBEE7A-66CC-44B8-80EA-01018D4E1E81}" type="pres">
      <dgm:prSet presAssocID="{8C1A10BD-2526-470A-BEEF-E0CF2429EC59}" presName="arrowDiagram3" presStyleCnt="0"/>
      <dgm:spPr/>
    </dgm:pt>
    <dgm:pt modelId="{A7858A66-7EE4-4924-BC1F-D39575ABB840}" type="pres">
      <dgm:prSet presAssocID="{DAE55A29-B03A-4052-AFF9-0B4926B0BD3E}" presName="bullet3a" presStyleLbl="node1" presStyleIdx="0" presStyleCnt="3"/>
      <dgm:spPr/>
    </dgm:pt>
    <dgm:pt modelId="{8CDAF06C-59C3-48F6-8DFA-136F492929ED}" type="pres">
      <dgm:prSet presAssocID="{DAE55A29-B03A-4052-AFF9-0B4926B0BD3E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D980A1-6D34-4C79-A623-0C392AF60ECB}" type="pres">
      <dgm:prSet presAssocID="{6BF74CB6-6870-4DC0-A719-D2F42C8DF200}" presName="bullet3b" presStyleLbl="node1" presStyleIdx="1" presStyleCnt="3"/>
      <dgm:spPr/>
    </dgm:pt>
    <dgm:pt modelId="{B83215F1-7630-4366-891A-512A87A35AB3}" type="pres">
      <dgm:prSet presAssocID="{6BF74CB6-6870-4DC0-A719-D2F42C8DF200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D4B132-883F-4F24-9EC7-03990C8E6A15}" type="pres">
      <dgm:prSet presAssocID="{C83C1F24-B163-463D-8F04-6F8D0CD956FC}" presName="bullet3c" presStyleLbl="node1" presStyleIdx="2" presStyleCnt="3"/>
      <dgm:spPr/>
    </dgm:pt>
    <dgm:pt modelId="{1A4D478B-9828-4F69-8125-F55A069BF6E6}" type="pres">
      <dgm:prSet presAssocID="{C83C1F24-B163-463D-8F04-6F8D0CD956FC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E29710-9FE4-43DA-92BC-464325DB0554}" type="presOf" srcId="{6BF74CB6-6870-4DC0-A719-D2F42C8DF200}" destId="{B83215F1-7630-4366-891A-512A87A35AB3}" srcOrd="0" destOrd="0" presId="urn:microsoft.com/office/officeart/2005/8/layout/arrow2"/>
    <dgm:cxn modelId="{3491706C-CB1E-48FA-BAFD-441E35CD21D8}" srcId="{8C1A10BD-2526-470A-BEEF-E0CF2429EC59}" destId="{6BF74CB6-6870-4DC0-A719-D2F42C8DF200}" srcOrd="1" destOrd="0" parTransId="{B3D58CEB-A57F-4E52-98C7-A811DE201E08}" sibTransId="{C99F052A-AD37-4CEB-B250-FB0C9AB0E022}"/>
    <dgm:cxn modelId="{799B0A3C-2F22-4075-AA49-D404319B5DE9}" type="presOf" srcId="{8C1A10BD-2526-470A-BEEF-E0CF2429EC59}" destId="{4B4B9C12-3283-411D-B331-977DD9928044}" srcOrd="0" destOrd="0" presId="urn:microsoft.com/office/officeart/2005/8/layout/arrow2"/>
    <dgm:cxn modelId="{CC70E468-20A1-4C41-9ABA-35BCB2D1B94A}" type="presOf" srcId="{DAE55A29-B03A-4052-AFF9-0B4926B0BD3E}" destId="{8CDAF06C-59C3-48F6-8DFA-136F492929ED}" srcOrd="0" destOrd="0" presId="urn:microsoft.com/office/officeart/2005/8/layout/arrow2"/>
    <dgm:cxn modelId="{0382ADBF-6B18-4634-8787-A88AA5BD5821}" srcId="{8C1A10BD-2526-470A-BEEF-E0CF2429EC59}" destId="{C83C1F24-B163-463D-8F04-6F8D0CD956FC}" srcOrd="2" destOrd="0" parTransId="{D3DBD080-962E-4572-A531-2C6E3C3137A5}" sibTransId="{AEA3A698-EA42-40DB-B845-28E4A0CD3932}"/>
    <dgm:cxn modelId="{51858300-A3A9-448C-95ED-97C014ACD06A}" srcId="{8C1A10BD-2526-470A-BEEF-E0CF2429EC59}" destId="{DAE55A29-B03A-4052-AFF9-0B4926B0BD3E}" srcOrd="0" destOrd="0" parTransId="{B187F21E-6BF0-4660-9689-37DC6F74C3CF}" sibTransId="{BBBBBDB5-05FA-4C02-A598-931E072044BC}"/>
    <dgm:cxn modelId="{74B59A9F-E048-4047-A2D6-9D68C9BC8B10}" type="presOf" srcId="{C83C1F24-B163-463D-8F04-6F8D0CD956FC}" destId="{1A4D478B-9828-4F69-8125-F55A069BF6E6}" srcOrd="0" destOrd="0" presId="urn:microsoft.com/office/officeart/2005/8/layout/arrow2"/>
    <dgm:cxn modelId="{FCF0CC09-4CF6-4C7C-9CC3-03BE113D6A12}" type="presParOf" srcId="{4B4B9C12-3283-411D-B331-977DD9928044}" destId="{850B0606-2618-415C-9B51-6E3ECCCE4EEE}" srcOrd="0" destOrd="0" presId="urn:microsoft.com/office/officeart/2005/8/layout/arrow2"/>
    <dgm:cxn modelId="{CB20F279-C0A1-4488-BE10-7ECC5C4FBE29}" type="presParOf" srcId="{4B4B9C12-3283-411D-B331-977DD9928044}" destId="{8FDBEE7A-66CC-44B8-80EA-01018D4E1E81}" srcOrd="1" destOrd="0" presId="urn:microsoft.com/office/officeart/2005/8/layout/arrow2"/>
    <dgm:cxn modelId="{3C43C345-F381-4792-89D7-1CB501A59A44}" type="presParOf" srcId="{8FDBEE7A-66CC-44B8-80EA-01018D4E1E81}" destId="{A7858A66-7EE4-4924-BC1F-D39575ABB840}" srcOrd="0" destOrd="0" presId="urn:microsoft.com/office/officeart/2005/8/layout/arrow2"/>
    <dgm:cxn modelId="{5A3ECB69-A2E3-479B-89FA-11198EF2D995}" type="presParOf" srcId="{8FDBEE7A-66CC-44B8-80EA-01018D4E1E81}" destId="{8CDAF06C-59C3-48F6-8DFA-136F492929ED}" srcOrd="1" destOrd="0" presId="urn:microsoft.com/office/officeart/2005/8/layout/arrow2"/>
    <dgm:cxn modelId="{5CE96328-4DD5-460E-9EE7-6F26079A3C89}" type="presParOf" srcId="{8FDBEE7A-66CC-44B8-80EA-01018D4E1E81}" destId="{CFD980A1-6D34-4C79-A623-0C392AF60ECB}" srcOrd="2" destOrd="0" presId="urn:microsoft.com/office/officeart/2005/8/layout/arrow2"/>
    <dgm:cxn modelId="{3881CC5C-F81A-49B0-948F-30DEC854CCC6}" type="presParOf" srcId="{8FDBEE7A-66CC-44B8-80EA-01018D4E1E81}" destId="{B83215F1-7630-4366-891A-512A87A35AB3}" srcOrd="3" destOrd="0" presId="urn:microsoft.com/office/officeart/2005/8/layout/arrow2"/>
    <dgm:cxn modelId="{6872356D-7323-4F5B-BE52-3A9FD1A2C70D}" type="presParOf" srcId="{8FDBEE7A-66CC-44B8-80EA-01018D4E1E81}" destId="{5AD4B132-883F-4F24-9EC7-03990C8E6A15}" srcOrd="4" destOrd="0" presId="urn:microsoft.com/office/officeart/2005/8/layout/arrow2"/>
    <dgm:cxn modelId="{72690007-0463-42D3-876C-E4E8082CA5CA}" type="presParOf" srcId="{8FDBEE7A-66CC-44B8-80EA-01018D4E1E81}" destId="{1A4D478B-9828-4F69-8125-F55A069BF6E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C16601-2CA4-4B36-89D4-C07E047F603C}" type="doc">
      <dgm:prSet loTypeId="urn:microsoft.com/office/officeart/2008/layout/LinedList" loCatId="hierarchy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6A25B01-1994-4EA7-84D9-C1DE33B4EC1D}">
      <dgm:prSet phldrT="[Texto]"/>
      <dgm:spPr/>
      <dgm:t>
        <a:bodyPr/>
        <a:lstStyle/>
        <a:p>
          <a:r>
            <a:rPr lang="es-MX" dirty="0" smtClean="0"/>
            <a:t>Nuevos Elementos</a:t>
          </a:r>
          <a:endParaRPr lang="es-MX" dirty="0"/>
        </a:p>
      </dgm:t>
    </dgm:pt>
    <dgm:pt modelId="{AC40479E-3993-4536-8C8C-FB44F7E49A2B}" type="parTrans" cxnId="{4759E762-EA54-46E2-8FD6-FC516D2C486B}">
      <dgm:prSet/>
      <dgm:spPr/>
      <dgm:t>
        <a:bodyPr/>
        <a:lstStyle/>
        <a:p>
          <a:endParaRPr lang="es-MX"/>
        </a:p>
      </dgm:t>
    </dgm:pt>
    <dgm:pt modelId="{09B3FB2E-D09B-4620-84AE-FAC5D312D6FE}" type="sibTrans" cxnId="{4759E762-EA54-46E2-8FD6-FC516D2C486B}">
      <dgm:prSet/>
      <dgm:spPr/>
      <dgm:t>
        <a:bodyPr/>
        <a:lstStyle/>
        <a:p>
          <a:endParaRPr lang="es-MX"/>
        </a:p>
      </dgm:t>
    </dgm:pt>
    <dgm:pt modelId="{73D71117-F04F-4663-A2A1-8D4B8E229760}">
      <dgm:prSet phldrT="[Texto]"/>
      <dgm:spPr/>
      <dgm:t>
        <a:bodyPr/>
        <a:lstStyle/>
        <a:p>
          <a:r>
            <a:rPr lang="es-MX" dirty="0" smtClean="0"/>
            <a:t>Iniciativa Popular</a:t>
          </a:r>
          <a:endParaRPr lang="es-MX" dirty="0"/>
        </a:p>
      </dgm:t>
    </dgm:pt>
    <dgm:pt modelId="{6C8512E0-AD90-45CC-941F-4D531CC036DB}" type="parTrans" cxnId="{D12C8C3F-16C3-45CE-B3B6-B51BB13DEEB8}">
      <dgm:prSet/>
      <dgm:spPr/>
      <dgm:t>
        <a:bodyPr/>
        <a:lstStyle/>
        <a:p>
          <a:endParaRPr lang="es-MX"/>
        </a:p>
      </dgm:t>
    </dgm:pt>
    <dgm:pt modelId="{93EBC562-C06B-42D1-A891-859A56A9E240}" type="sibTrans" cxnId="{D12C8C3F-16C3-45CE-B3B6-B51BB13DEEB8}">
      <dgm:prSet/>
      <dgm:spPr/>
      <dgm:t>
        <a:bodyPr/>
        <a:lstStyle/>
        <a:p>
          <a:endParaRPr lang="es-MX"/>
        </a:p>
      </dgm:t>
    </dgm:pt>
    <dgm:pt modelId="{6EF1426D-BFE1-4EA4-849B-31786C071171}">
      <dgm:prSet phldrT="[Texto]"/>
      <dgm:spPr/>
      <dgm:t>
        <a:bodyPr/>
        <a:lstStyle/>
        <a:p>
          <a:r>
            <a:rPr lang="es-MX" dirty="0" smtClean="0"/>
            <a:t>Cabildeo </a:t>
          </a:r>
          <a:endParaRPr lang="es-MX" dirty="0"/>
        </a:p>
      </dgm:t>
    </dgm:pt>
    <dgm:pt modelId="{666622DA-C962-4CE0-B72D-CF4154157F5C}" type="parTrans" cxnId="{DBF7A50D-C332-4BD5-9234-2725AD5AEC45}">
      <dgm:prSet/>
      <dgm:spPr/>
      <dgm:t>
        <a:bodyPr/>
        <a:lstStyle/>
        <a:p>
          <a:endParaRPr lang="es-MX"/>
        </a:p>
      </dgm:t>
    </dgm:pt>
    <dgm:pt modelId="{9B86D96C-EFD9-4764-BA29-FB943D5DF55F}" type="sibTrans" cxnId="{DBF7A50D-C332-4BD5-9234-2725AD5AEC45}">
      <dgm:prSet/>
      <dgm:spPr/>
      <dgm:t>
        <a:bodyPr/>
        <a:lstStyle/>
        <a:p>
          <a:endParaRPr lang="es-MX"/>
        </a:p>
      </dgm:t>
    </dgm:pt>
    <dgm:pt modelId="{C603483B-1F3C-4BF8-9999-9F0B7569A925}">
      <dgm:prSet phldrT="[Texto]"/>
      <dgm:spPr/>
      <dgm:t>
        <a:bodyPr/>
        <a:lstStyle/>
        <a:p>
          <a:r>
            <a:rPr lang="es-MX" dirty="0" smtClean="0"/>
            <a:t>Voto Particular</a:t>
          </a:r>
        </a:p>
      </dgm:t>
    </dgm:pt>
    <dgm:pt modelId="{F03242B3-98EF-45D7-BB25-29F33F9231CC}" type="parTrans" cxnId="{47BB0984-8727-4842-9AFF-B026EB1349EA}">
      <dgm:prSet/>
      <dgm:spPr/>
      <dgm:t>
        <a:bodyPr/>
        <a:lstStyle/>
        <a:p>
          <a:endParaRPr lang="es-MX"/>
        </a:p>
      </dgm:t>
    </dgm:pt>
    <dgm:pt modelId="{72F82320-4D19-4992-8336-F0CE776D467F}" type="sibTrans" cxnId="{47BB0984-8727-4842-9AFF-B026EB1349EA}">
      <dgm:prSet/>
      <dgm:spPr/>
      <dgm:t>
        <a:bodyPr/>
        <a:lstStyle/>
        <a:p>
          <a:endParaRPr lang="es-MX"/>
        </a:p>
      </dgm:t>
    </dgm:pt>
    <dgm:pt modelId="{4A48E80E-AB7F-47D7-8DAE-C95B1B3E4D2B}">
      <dgm:prSet phldrT="[Texto]"/>
      <dgm:spPr/>
      <dgm:t>
        <a:bodyPr/>
        <a:lstStyle/>
        <a:p>
          <a:r>
            <a:rPr lang="es-MX" dirty="0" smtClean="0"/>
            <a:t>Conferencia para la Dirección y Programación de los Trabajos Legislativos</a:t>
          </a:r>
        </a:p>
      </dgm:t>
    </dgm:pt>
    <dgm:pt modelId="{7951B9BD-F652-45D8-B419-308611DD1F7D}" type="parTrans" cxnId="{81317E7D-6834-4D0D-816B-E2FA1ABF2A03}">
      <dgm:prSet/>
      <dgm:spPr/>
      <dgm:t>
        <a:bodyPr/>
        <a:lstStyle/>
        <a:p>
          <a:endParaRPr lang="es-MX"/>
        </a:p>
      </dgm:t>
    </dgm:pt>
    <dgm:pt modelId="{80B2E9E3-F8EF-47F9-83C8-1F4D6C0A3ECA}" type="sibTrans" cxnId="{81317E7D-6834-4D0D-816B-E2FA1ABF2A03}">
      <dgm:prSet/>
      <dgm:spPr/>
      <dgm:t>
        <a:bodyPr/>
        <a:lstStyle/>
        <a:p>
          <a:endParaRPr lang="es-MX"/>
        </a:p>
      </dgm:t>
    </dgm:pt>
    <dgm:pt modelId="{F98E6485-FF1F-4BF7-9DAE-0F9D1552197C}">
      <dgm:prSet phldrT="[Texto]"/>
      <dgm:spPr/>
      <dgm:t>
        <a:bodyPr/>
        <a:lstStyle/>
        <a:p>
          <a:r>
            <a:rPr lang="es-MX" dirty="0" smtClean="0"/>
            <a:t>Licencias de Diputados (Votación Inmediata)</a:t>
          </a:r>
        </a:p>
      </dgm:t>
    </dgm:pt>
    <dgm:pt modelId="{70E2B353-32A8-4599-B82A-2605536C0565}" type="parTrans" cxnId="{7F2AFD4A-68DE-4221-8986-8FCA2F751C93}">
      <dgm:prSet/>
      <dgm:spPr/>
      <dgm:t>
        <a:bodyPr/>
        <a:lstStyle/>
        <a:p>
          <a:endParaRPr lang="es-MX"/>
        </a:p>
      </dgm:t>
    </dgm:pt>
    <dgm:pt modelId="{3734015A-F21D-434D-849E-7F2E4EFC1635}" type="sibTrans" cxnId="{7F2AFD4A-68DE-4221-8986-8FCA2F751C93}">
      <dgm:prSet/>
      <dgm:spPr/>
      <dgm:t>
        <a:bodyPr/>
        <a:lstStyle/>
        <a:p>
          <a:endParaRPr lang="es-MX"/>
        </a:p>
      </dgm:t>
    </dgm:pt>
    <dgm:pt modelId="{76548C3D-CD3B-4A56-8C13-2D7EEE83E7F4}">
      <dgm:prSet phldrT="[Texto]"/>
      <dgm:spPr/>
      <dgm:t>
        <a:bodyPr/>
        <a:lstStyle/>
        <a:p>
          <a:r>
            <a:rPr lang="es-MX" dirty="0" smtClean="0"/>
            <a:t>Procedimiento para la Erección de Nuevos Municipios</a:t>
          </a:r>
        </a:p>
      </dgm:t>
    </dgm:pt>
    <dgm:pt modelId="{F4DEA3C1-CB29-49D3-ABD3-64F7160CE06D}" type="parTrans" cxnId="{FDFF2E4E-5E23-4C53-9879-786568B0732A}">
      <dgm:prSet/>
      <dgm:spPr/>
      <dgm:t>
        <a:bodyPr/>
        <a:lstStyle/>
        <a:p>
          <a:endParaRPr lang="es-MX"/>
        </a:p>
      </dgm:t>
    </dgm:pt>
    <dgm:pt modelId="{8452AB5A-B0BC-4600-AC61-CE23299FC4D1}" type="sibTrans" cxnId="{FDFF2E4E-5E23-4C53-9879-786568B0732A}">
      <dgm:prSet/>
      <dgm:spPr/>
      <dgm:t>
        <a:bodyPr/>
        <a:lstStyle/>
        <a:p>
          <a:endParaRPr lang="es-MX"/>
        </a:p>
      </dgm:t>
    </dgm:pt>
    <dgm:pt modelId="{436332F0-61EE-43C2-A1AC-285303A27C56}">
      <dgm:prSet phldrT="[Texto]"/>
      <dgm:spPr/>
      <dgm:t>
        <a:bodyPr/>
        <a:lstStyle/>
        <a:p>
          <a:r>
            <a:rPr lang="es-MX" dirty="0" smtClean="0"/>
            <a:t>Controversias Constitucionales y Acciones de Inconstitucionalidad</a:t>
          </a:r>
        </a:p>
      </dgm:t>
    </dgm:pt>
    <dgm:pt modelId="{5A104C3D-7376-4DAF-90BD-88D2DC90C87A}" type="parTrans" cxnId="{84F0A37D-21DF-465D-B26B-CA9550F667A9}">
      <dgm:prSet/>
      <dgm:spPr/>
      <dgm:t>
        <a:bodyPr/>
        <a:lstStyle/>
        <a:p>
          <a:endParaRPr lang="es-MX"/>
        </a:p>
      </dgm:t>
    </dgm:pt>
    <dgm:pt modelId="{EF77D21E-D36B-434D-BAE5-7EC21FA5BFCE}" type="sibTrans" cxnId="{84F0A37D-21DF-465D-B26B-CA9550F667A9}">
      <dgm:prSet/>
      <dgm:spPr/>
      <dgm:t>
        <a:bodyPr/>
        <a:lstStyle/>
        <a:p>
          <a:endParaRPr lang="es-MX"/>
        </a:p>
      </dgm:t>
    </dgm:pt>
    <dgm:pt modelId="{2928D5E6-34D7-457E-A3B4-42ADDB3C0317}">
      <dgm:prSet phldrT="[Texto]"/>
      <dgm:spPr/>
      <dgm:t>
        <a:bodyPr/>
        <a:lstStyle/>
        <a:p>
          <a:r>
            <a:rPr lang="es-MX" dirty="0" smtClean="0"/>
            <a:t>Procedimientos Especiales</a:t>
          </a:r>
        </a:p>
      </dgm:t>
    </dgm:pt>
    <dgm:pt modelId="{407D9855-76B4-46D0-A27A-4C786A32CC79}" type="parTrans" cxnId="{F05F9244-1360-4F63-8910-0990F09A055F}">
      <dgm:prSet/>
      <dgm:spPr/>
      <dgm:t>
        <a:bodyPr/>
        <a:lstStyle/>
        <a:p>
          <a:endParaRPr lang="es-MX"/>
        </a:p>
      </dgm:t>
    </dgm:pt>
    <dgm:pt modelId="{E7340A9E-391C-433E-A537-F11B283EEB39}" type="sibTrans" cxnId="{F05F9244-1360-4F63-8910-0990F09A055F}">
      <dgm:prSet/>
      <dgm:spPr/>
      <dgm:t>
        <a:bodyPr/>
        <a:lstStyle/>
        <a:p>
          <a:endParaRPr lang="es-MX"/>
        </a:p>
      </dgm:t>
    </dgm:pt>
    <dgm:pt modelId="{27554F55-BD1F-46BB-9680-1EB12A5EE657}">
      <dgm:prSet phldrT="[Texto]"/>
      <dgm:spPr/>
      <dgm:t>
        <a:bodyPr/>
        <a:lstStyle/>
        <a:p>
          <a:r>
            <a:rPr lang="es-MX" dirty="0" smtClean="0"/>
            <a:t>Gaceta Parlamentaria</a:t>
          </a:r>
        </a:p>
      </dgm:t>
    </dgm:pt>
    <dgm:pt modelId="{D5A73A53-3941-42C2-9D19-F3437E4617BB}" type="parTrans" cxnId="{581603CD-9457-4895-AC77-46B6E103C40A}">
      <dgm:prSet/>
      <dgm:spPr/>
      <dgm:t>
        <a:bodyPr/>
        <a:lstStyle/>
        <a:p>
          <a:endParaRPr lang="es-MX"/>
        </a:p>
      </dgm:t>
    </dgm:pt>
    <dgm:pt modelId="{7E068CED-2E4F-4BB7-BF76-038994690393}" type="sibTrans" cxnId="{581603CD-9457-4895-AC77-46B6E103C40A}">
      <dgm:prSet/>
      <dgm:spPr/>
      <dgm:t>
        <a:bodyPr/>
        <a:lstStyle/>
        <a:p>
          <a:endParaRPr lang="es-MX"/>
        </a:p>
      </dgm:t>
    </dgm:pt>
    <dgm:pt modelId="{56FB5A24-8591-49DB-AF5D-1FB769CFC3EC}">
      <dgm:prSet phldrT="[Texto]"/>
      <dgm:spPr/>
      <dgm:t>
        <a:bodyPr/>
        <a:lstStyle/>
        <a:p>
          <a:r>
            <a:rPr lang="es-MX" dirty="0" smtClean="0"/>
            <a:t>Tablero Electrónico</a:t>
          </a:r>
        </a:p>
      </dgm:t>
    </dgm:pt>
    <dgm:pt modelId="{9E2821F9-4556-4C13-B38B-90583D7BA23C}" type="parTrans" cxnId="{478FF8DE-B72D-4F9F-8B1D-5F88C4424E5F}">
      <dgm:prSet/>
      <dgm:spPr/>
      <dgm:t>
        <a:bodyPr/>
        <a:lstStyle/>
        <a:p>
          <a:endParaRPr lang="es-MX"/>
        </a:p>
      </dgm:t>
    </dgm:pt>
    <dgm:pt modelId="{605E1A7E-E11D-413A-B16F-6F522DEC5C29}" type="sibTrans" cxnId="{478FF8DE-B72D-4F9F-8B1D-5F88C4424E5F}">
      <dgm:prSet/>
      <dgm:spPr/>
      <dgm:t>
        <a:bodyPr/>
        <a:lstStyle/>
        <a:p>
          <a:endParaRPr lang="es-MX"/>
        </a:p>
      </dgm:t>
    </dgm:pt>
    <dgm:pt modelId="{83B2DF91-B8DF-4FF2-ADC2-F63A831CDCF1}">
      <dgm:prSet phldrT="[Texto]"/>
      <dgm:spPr/>
      <dgm:t>
        <a:bodyPr/>
        <a:lstStyle/>
        <a:p>
          <a:r>
            <a:rPr lang="es-MX" dirty="0" smtClean="0"/>
            <a:t>Otras…</a:t>
          </a:r>
        </a:p>
      </dgm:t>
    </dgm:pt>
    <dgm:pt modelId="{6394484B-2CDE-4028-9508-9FF0E3709C5C}" type="parTrans" cxnId="{93DBF60B-E0C2-4DA7-8FAC-737CC27F3051}">
      <dgm:prSet/>
      <dgm:spPr/>
      <dgm:t>
        <a:bodyPr/>
        <a:lstStyle/>
        <a:p>
          <a:endParaRPr lang="es-MX"/>
        </a:p>
      </dgm:t>
    </dgm:pt>
    <dgm:pt modelId="{E1270CD2-28D9-4477-B633-0CE71558A3E0}" type="sibTrans" cxnId="{93DBF60B-E0C2-4DA7-8FAC-737CC27F3051}">
      <dgm:prSet/>
      <dgm:spPr/>
      <dgm:t>
        <a:bodyPr/>
        <a:lstStyle/>
        <a:p>
          <a:endParaRPr lang="es-MX"/>
        </a:p>
      </dgm:t>
    </dgm:pt>
    <dgm:pt modelId="{6B193652-ED74-4B89-A0D9-805E77F9357B}" type="pres">
      <dgm:prSet presAssocID="{57C16601-2CA4-4B36-89D4-C07E047F603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61008B5-022F-47F0-AA56-B2E3A3CF6280}" type="pres">
      <dgm:prSet presAssocID="{C6A25B01-1994-4EA7-84D9-C1DE33B4EC1D}" presName="thickLine" presStyleLbl="alignNode1" presStyleIdx="0" presStyleCnt="1"/>
      <dgm:spPr/>
    </dgm:pt>
    <dgm:pt modelId="{88195E6F-F093-42F7-A643-04D9FAFA0175}" type="pres">
      <dgm:prSet presAssocID="{C6A25B01-1994-4EA7-84D9-C1DE33B4EC1D}" presName="horz1" presStyleCnt="0"/>
      <dgm:spPr/>
    </dgm:pt>
    <dgm:pt modelId="{83B71298-F8CB-4508-9895-355ABC09B3D3}" type="pres">
      <dgm:prSet presAssocID="{C6A25B01-1994-4EA7-84D9-C1DE33B4EC1D}" presName="tx1" presStyleLbl="revTx" presStyleIdx="0" presStyleCnt="12"/>
      <dgm:spPr/>
      <dgm:t>
        <a:bodyPr/>
        <a:lstStyle/>
        <a:p>
          <a:endParaRPr lang="es-MX"/>
        </a:p>
      </dgm:t>
    </dgm:pt>
    <dgm:pt modelId="{F4CB068D-8E51-4A62-B421-5827711F9FEA}" type="pres">
      <dgm:prSet presAssocID="{C6A25B01-1994-4EA7-84D9-C1DE33B4EC1D}" presName="vert1" presStyleCnt="0"/>
      <dgm:spPr/>
    </dgm:pt>
    <dgm:pt modelId="{D28171F9-1FDE-4177-AF18-22A0BEAFA29A}" type="pres">
      <dgm:prSet presAssocID="{73D71117-F04F-4663-A2A1-8D4B8E229760}" presName="vertSpace2a" presStyleCnt="0"/>
      <dgm:spPr/>
    </dgm:pt>
    <dgm:pt modelId="{D61686C2-6FD6-4924-AFBA-468095BEBE82}" type="pres">
      <dgm:prSet presAssocID="{73D71117-F04F-4663-A2A1-8D4B8E229760}" presName="horz2" presStyleCnt="0"/>
      <dgm:spPr/>
    </dgm:pt>
    <dgm:pt modelId="{2F9EDB9F-1418-4027-9C25-8F397505C941}" type="pres">
      <dgm:prSet presAssocID="{73D71117-F04F-4663-A2A1-8D4B8E229760}" presName="horzSpace2" presStyleCnt="0"/>
      <dgm:spPr/>
    </dgm:pt>
    <dgm:pt modelId="{361C69F7-E669-4E34-B35C-724B3AF22FA1}" type="pres">
      <dgm:prSet presAssocID="{73D71117-F04F-4663-A2A1-8D4B8E229760}" presName="tx2" presStyleLbl="revTx" presStyleIdx="1" presStyleCnt="12"/>
      <dgm:spPr/>
      <dgm:t>
        <a:bodyPr/>
        <a:lstStyle/>
        <a:p>
          <a:endParaRPr lang="es-MX"/>
        </a:p>
      </dgm:t>
    </dgm:pt>
    <dgm:pt modelId="{51BB2194-90C2-410F-B252-EFCC921170E9}" type="pres">
      <dgm:prSet presAssocID="{73D71117-F04F-4663-A2A1-8D4B8E229760}" presName="vert2" presStyleCnt="0"/>
      <dgm:spPr/>
    </dgm:pt>
    <dgm:pt modelId="{E61B1F6D-E738-4BB7-B96B-79C30D40587B}" type="pres">
      <dgm:prSet presAssocID="{73D71117-F04F-4663-A2A1-8D4B8E229760}" presName="thinLine2b" presStyleLbl="callout" presStyleIdx="0" presStyleCnt="11"/>
      <dgm:spPr/>
    </dgm:pt>
    <dgm:pt modelId="{4EC2A444-7711-4B14-8290-7B0FEE495013}" type="pres">
      <dgm:prSet presAssocID="{73D71117-F04F-4663-A2A1-8D4B8E229760}" presName="vertSpace2b" presStyleCnt="0"/>
      <dgm:spPr/>
    </dgm:pt>
    <dgm:pt modelId="{2A871D65-A339-4BCE-BD5C-51A6BABCB4CB}" type="pres">
      <dgm:prSet presAssocID="{6EF1426D-BFE1-4EA4-849B-31786C071171}" presName="horz2" presStyleCnt="0"/>
      <dgm:spPr/>
    </dgm:pt>
    <dgm:pt modelId="{EAE42D35-6A4E-406E-9564-E4CB46B30648}" type="pres">
      <dgm:prSet presAssocID="{6EF1426D-BFE1-4EA4-849B-31786C071171}" presName="horzSpace2" presStyleCnt="0"/>
      <dgm:spPr/>
    </dgm:pt>
    <dgm:pt modelId="{E50A2AD4-06D8-494D-BE95-FA5134C3B964}" type="pres">
      <dgm:prSet presAssocID="{6EF1426D-BFE1-4EA4-849B-31786C071171}" presName="tx2" presStyleLbl="revTx" presStyleIdx="2" presStyleCnt="12"/>
      <dgm:spPr/>
      <dgm:t>
        <a:bodyPr/>
        <a:lstStyle/>
        <a:p>
          <a:endParaRPr lang="es-MX"/>
        </a:p>
      </dgm:t>
    </dgm:pt>
    <dgm:pt modelId="{BE6BD8E5-1F6B-41C4-9380-DF5D1962C1ED}" type="pres">
      <dgm:prSet presAssocID="{6EF1426D-BFE1-4EA4-849B-31786C071171}" presName="vert2" presStyleCnt="0"/>
      <dgm:spPr/>
    </dgm:pt>
    <dgm:pt modelId="{940E2A72-1614-402E-A489-57A274C9D344}" type="pres">
      <dgm:prSet presAssocID="{6EF1426D-BFE1-4EA4-849B-31786C071171}" presName="thinLine2b" presStyleLbl="callout" presStyleIdx="1" presStyleCnt="11"/>
      <dgm:spPr/>
    </dgm:pt>
    <dgm:pt modelId="{BE815BE0-5428-4780-BE3C-4DF40D844C71}" type="pres">
      <dgm:prSet presAssocID="{6EF1426D-BFE1-4EA4-849B-31786C071171}" presName="vertSpace2b" presStyleCnt="0"/>
      <dgm:spPr/>
    </dgm:pt>
    <dgm:pt modelId="{DDCDDD06-AAF2-4EC9-BC99-C704C63BED9E}" type="pres">
      <dgm:prSet presAssocID="{C603483B-1F3C-4BF8-9999-9F0B7569A925}" presName="horz2" presStyleCnt="0"/>
      <dgm:spPr/>
    </dgm:pt>
    <dgm:pt modelId="{B9ED98C4-CFDE-43C1-B8C8-77B204FB0C8B}" type="pres">
      <dgm:prSet presAssocID="{C603483B-1F3C-4BF8-9999-9F0B7569A925}" presName="horzSpace2" presStyleCnt="0"/>
      <dgm:spPr/>
    </dgm:pt>
    <dgm:pt modelId="{39ED8D9C-32AB-4628-85AE-A0697EFAF350}" type="pres">
      <dgm:prSet presAssocID="{C603483B-1F3C-4BF8-9999-9F0B7569A925}" presName="tx2" presStyleLbl="revTx" presStyleIdx="3" presStyleCnt="12"/>
      <dgm:spPr/>
      <dgm:t>
        <a:bodyPr/>
        <a:lstStyle/>
        <a:p>
          <a:endParaRPr lang="es-MX"/>
        </a:p>
      </dgm:t>
    </dgm:pt>
    <dgm:pt modelId="{224779BA-8468-42AE-BA8B-322F6E54120B}" type="pres">
      <dgm:prSet presAssocID="{C603483B-1F3C-4BF8-9999-9F0B7569A925}" presName="vert2" presStyleCnt="0"/>
      <dgm:spPr/>
    </dgm:pt>
    <dgm:pt modelId="{73797F6E-E87D-4470-8B5F-D36C4EB8A475}" type="pres">
      <dgm:prSet presAssocID="{C603483B-1F3C-4BF8-9999-9F0B7569A925}" presName="thinLine2b" presStyleLbl="callout" presStyleIdx="2" presStyleCnt="11"/>
      <dgm:spPr/>
    </dgm:pt>
    <dgm:pt modelId="{A504598D-9A19-4F54-8681-F221C451AA5C}" type="pres">
      <dgm:prSet presAssocID="{C603483B-1F3C-4BF8-9999-9F0B7569A925}" presName="vertSpace2b" presStyleCnt="0"/>
      <dgm:spPr/>
    </dgm:pt>
    <dgm:pt modelId="{86BDC4D9-46BD-4347-BD4F-25866EF12192}" type="pres">
      <dgm:prSet presAssocID="{4A48E80E-AB7F-47D7-8DAE-C95B1B3E4D2B}" presName="horz2" presStyleCnt="0"/>
      <dgm:spPr/>
    </dgm:pt>
    <dgm:pt modelId="{0008B42B-0B7A-4A53-9DDE-80743F5A3613}" type="pres">
      <dgm:prSet presAssocID="{4A48E80E-AB7F-47D7-8DAE-C95B1B3E4D2B}" presName="horzSpace2" presStyleCnt="0"/>
      <dgm:spPr/>
    </dgm:pt>
    <dgm:pt modelId="{F4DE48CD-3218-4633-BC23-F954B97F0D66}" type="pres">
      <dgm:prSet presAssocID="{4A48E80E-AB7F-47D7-8DAE-C95B1B3E4D2B}" presName="tx2" presStyleLbl="revTx" presStyleIdx="4" presStyleCnt="12"/>
      <dgm:spPr/>
      <dgm:t>
        <a:bodyPr/>
        <a:lstStyle/>
        <a:p>
          <a:endParaRPr lang="es-MX"/>
        </a:p>
      </dgm:t>
    </dgm:pt>
    <dgm:pt modelId="{DBA8D081-285E-4F2F-88A8-E4A5D339BCC2}" type="pres">
      <dgm:prSet presAssocID="{4A48E80E-AB7F-47D7-8DAE-C95B1B3E4D2B}" presName="vert2" presStyleCnt="0"/>
      <dgm:spPr/>
    </dgm:pt>
    <dgm:pt modelId="{90DAB950-A690-4DA8-A775-99F6B5B39966}" type="pres">
      <dgm:prSet presAssocID="{4A48E80E-AB7F-47D7-8DAE-C95B1B3E4D2B}" presName="thinLine2b" presStyleLbl="callout" presStyleIdx="3" presStyleCnt="11"/>
      <dgm:spPr/>
    </dgm:pt>
    <dgm:pt modelId="{3B6793D2-3D24-4C5B-892A-C30FF9C0C739}" type="pres">
      <dgm:prSet presAssocID="{4A48E80E-AB7F-47D7-8DAE-C95B1B3E4D2B}" presName="vertSpace2b" presStyleCnt="0"/>
      <dgm:spPr/>
    </dgm:pt>
    <dgm:pt modelId="{F8F84A78-D07E-4D47-8B77-0B9D0BF5FCAB}" type="pres">
      <dgm:prSet presAssocID="{F98E6485-FF1F-4BF7-9DAE-0F9D1552197C}" presName="horz2" presStyleCnt="0"/>
      <dgm:spPr/>
    </dgm:pt>
    <dgm:pt modelId="{50AE8069-DC71-4837-8422-1DCA44B055FF}" type="pres">
      <dgm:prSet presAssocID="{F98E6485-FF1F-4BF7-9DAE-0F9D1552197C}" presName="horzSpace2" presStyleCnt="0"/>
      <dgm:spPr/>
    </dgm:pt>
    <dgm:pt modelId="{01563723-2E24-47FB-A974-037EC4C06226}" type="pres">
      <dgm:prSet presAssocID="{F98E6485-FF1F-4BF7-9DAE-0F9D1552197C}" presName="tx2" presStyleLbl="revTx" presStyleIdx="5" presStyleCnt="12"/>
      <dgm:spPr/>
      <dgm:t>
        <a:bodyPr/>
        <a:lstStyle/>
        <a:p>
          <a:endParaRPr lang="es-MX"/>
        </a:p>
      </dgm:t>
    </dgm:pt>
    <dgm:pt modelId="{94B1AA9F-9FDC-4887-8A63-BC2BEC3D7325}" type="pres">
      <dgm:prSet presAssocID="{F98E6485-FF1F-4BF7-9DAE-0F9D1552197C}" presName="vert2" presStyleCnt="0"/>
      <dgm:spPr/>
    </dgm:pt>
    <dgm:pt modelId="{019EC1D1-C1A6-4529-94DC-3B3A336DADE7}" type="pres">
      <dgm:prSet presAssocID="{F98E6485-FF1F-4BF7-9DAE-0F9D1552197C}" presName="thinLine2b" presStyleLbl="callout" presStyleIdx="4" presStyleCnt="11"/>
      <dgm:spPr/>
    </dgm:pt>
    <dgm:pt modelId="{905BCFF5-9967-4E21-A393-13D63610FC2C}" type="pres">
      <dgm:prSet presAssocID="{F98E6485-FF1F-4BF7-9DAE-0F9D1552197C}" presName="vertSpace2b" presStyleCnt="0"/>
      <dgm:spPr/>
    </dgm:pt>
    <dgm:pt modelId="{9515A8CA-3B90-457E-A6E6-A73E5D91220F}" type="pres">
      <dgm:prSet presAssocID="{76548C3D-CD3B-4A56-8C13-2D7EEE83E7F4}" presName="horz2" presStyleCnt="0"/>
      <dgm:spPr/>
    </dgm:pt>
    <dgm:pt modelId="{4C0B41A1-A84A-4B81-834F-75C1D22F5D7C}" type="pres">
      <dgm:prSet presAssocID="{76548C3D-CD3B-4A56-8C13-2D7EEE83E7F4}" presName="horzSpace2" presStyleCnt="0"/>
      <dgm:spPr/>
    </dgm:pt>
    <dgm:pt modelId="{CAAB30B7-AEF2-48C3-AD57-4E449C7536A8}" type="pres">
      <dgm:prSet presAssocID="{76548C3D-CD3B-4A56-8C13-2D7EEE83E7F4}" presName="tx2" presStyleLbl="revTx" presStyleIdx="6" presStyleCnt="12"/>
      <dgm:spPr/>
      <dgm:t>
        <a:bodyPr/>
        <a:lstStyle/>
        <a:p>
          <a:endParaRPr lang="es-MX"/>
        </a:p>
      </dgm:t>
    </dgm:pt>
    <dgm:pt modelId="{BABE5A1A-5862-45AD-91CD-838E8349DB80}" type="pres">
      <dgm:prSet presAssocID="{76548C3D-CD3B-4A56-8C13-2D7EEE83E7F4}" presName="vert2" presStyleCnt="0"/>
      <dgm:spPr/>
    </dgm:pt>
    <dgm:pt modelId="{CA5C967F-073E-4366-8CFD-58E06BCB4950}" type="pres">
      <dgm:prSet presAssocID="{76548C3D-CD3B-4A56-8C13-2D7EEE83E7F4}" presName="thinLine2b" presStyleLbl="callout" presStyleIdx="5" presStyleCnt="11"/>
      <dgm:spPr/>
    </dgm:pt>
    <dgm:pt modelId="{9C3D17D3-6DEC-4A47-A29E-51888F33FB69}" type="pres">
      <dgm:prSet presAssocID="{76548C3D-CD3B-4A56-8C13-2D7EEE83E7F4}" presName="vertSpace2b" presStyleCnt="0"/>
      <dgm:spPr/>
    </dgm:pt>
    <dgm:pt modelId="{D14B71A3-3536-40BA-A584-4CA850EB9F9B}" type="pres">
      <dgm:prSet presAssocID="{436332F0-61EE-43C2-A1AC-285303A27C56}" presName="horz2" presStyleCnt="0"/>
      <dgm:spPr/>
    </dgm:pt>
    <dgm:pt modelId="{93B3E5C3-5D07-464A-BB23-A222663E769B}" type="pres">
      <dgm:prSet presAssocID="{436332F0-61EE-43C2-A1AC-285303A27C56}" presName="horzSpace2" presStyleCnt="0"/>
      <dgm:spPr/>
    </dgm:pt>
    <dgm:pt modelId="{C42EEC7C-2C90-45E4-B9B8-503620186A07}" type="pres">
      <dgm:prSet presAssocID="{436332F0-61EE-43C2-A1AC-285303A27C56}" presName="tx2" presStyleLbl="revTx" presStyleIdx="7" presStyleCnt="12"/>
      <dgm:spPr/>
      <dgm:t>
        <a:bodyPr/>
        <a:lstStyle/>
        <a:p>
          <a:endParaRPr lang="es-MX"/>
        </a:p>
      </dgm:t>
    </dgm:pt>
    <dgm:pt modelId="{AD99B70E-0889-4A6A-9EBC-721CEBAB4BB4}" type="pres">
      <dgm:prSet presAssocID="{436332F0-61EE-43C2-A1AC-285303A27C56}" presName="vert2" presStyleCnt="0"/>
      <dgm:spPr/>
    </dgm:pt>
    <dgm:pt modelId="{D3EF5B9A-59AB-4DA0-8018-D3BF9A1A0501}" type="pres">
      <dgm:prSet presAssocID="{436332F0-61EE-43C2-A1AC-285303A27C56}" presName="thinLine2b" presStyleLbl="callout" presStyleIdx="6" presStyleCnt="11"/>
      <dgm:spPr/>
    </dgm:pt>
    <dgm:pt modelId="{120E024B-0213-4CCE-8EE4-0BCC0FF482BD}" type="pres">
      <dgm:prSet presAssocID="{436332F0-61EE-43C2-A1AC-285303A27C56}" presName="vertSpace2b" presStyleCnt="0"/>
      <dgm:spPr/>
    </dgm:pt>
    <dgm:pt modelId="{1BCB6A8F-6201-4325-A5F8-800801BCC5E6}" type="pres">
      <dgm:prSet presAssocID="{2928D5E6-34D7-457E-A3B4-42ADDB3C0317}" presName="horz2" presStyleCnt="0"/>
      <dgm:spPr/>
    </dgm:pt>
    <dgm:pt modelId="{0ED474D3-EE55-4E48-B792-C90E1A38F3F1}" type="pres">
      <dgm:prSet presAssocID="{2928D5E6-34D7-457E-A3B4-42ADDB3C0317}" presName="horzSpace2" presStyleCnt="0"/>
      <dgm:spPr/>
    </dgm:pt>
    <dgm:pt modelId="{4764A53A-857A-4D6F-8802-C1A5ABFCC7D3}" type="pres">
      <dgm:prSet presAssocID="{2928D5E6-34D7-457E-A3B4-42ADDB3C0317}" presName="tx2" presStyleLbl="revTx" presStyleIdx="8" presStyleCnt="12"/>
      <dgm:spPr/>
      <dgm:t>
        <a:bodyPr/>
        <a:lstStyle/>
        <a:p>
          <a:endParaRPr lang="es-MX"/>
        </a:p>
      </dgm:t>
    </dgm:pt>
    <dgm:pt modelId="{E79D11E4-AF72-4569-8CEB-F29328A6B3EA}" type="pres">
      <dgm:prSet presAssocID="{2928D5E6-34D7-457E-A3B4-42ADDB3C0317}" presName="vert2" presStyleCnt="0"/>
      <dgm:spPr/>
    </dgm:pt>
    <dgm:pt modelId="{79A3A637-EFDD-4293-A38B-0094D46B5D7C}" type="pres">
      <dgm:prSet presAssocID="{2928D5E6-34D7-457E-A3B4-42ADDB3C0317}" presName="thinLine2b" presStyleLbl="callout" presStyleIdx="7" presStyleCnt="11"/>
      <dgm:spPr/>
    </dgm:pt>
    <dgm:pt modelId="{A5AC05CC-FD37-4483-9838-934C8B59F5C5}" type="pres">
      <dgm:prSet presAssocID="{2928D5E6-34D7-457E-A3B4-42ADDB3C0317}" presName="vertSpace2b" presStyleCnt="0"/>
      <dgm:spPr/>
    </dgm:pt>
    <dgm:pt modelId="{9F9543D0-0ADC-456C-A9BE-7FEACB66A1FD}" type="pres">
      <dgm:prSet presAssocID="{27554F55-BD1F-46BB-9680-1EB12A5EE657}" presName="horz2" presStyleCnt="0"/>
      <dgm:spPr/>
    </dgm:pt>
    <dgm:pt modelId="{51D1DCCE-D893-42BB-88C7-46A3D25549AB}" type="pres">
      <dgm:prSet presAssocID="{27554F55-BD1F-46BB-9680-1EB12A5EE657}" presName="horzSpace2" presStyleCnt="0"/>
      <dgm:spPr/>
    </dgm:pt>
    <dgm:pt modelId="{E71C8522-CA8D-405F-B17F-64DDB0B281DB}" type="pres">
      <dgm:prSet presAssocID="{27554F55-BD1F-46BB-9680-1EB12A5EE657}" presName="tx2" presStyleLbl="revTx" presStyleIdx="9" presStyleCnt="12"/>
      <dgm:spPr/>
      <dgm:t>
        <a:bodyPr/>
        <a:lstStyle/>
        <a:p>
          <a:endParaRPr lang="es-MX"/>
        </a:p>
      </dgm:t>
    </dgm:pt>
    <dgm:pt modelId="{44E6C2DC-E97C-47FF-B913-E3354E1240D5}" type="pres">
      <dgm:prSet presAssocID="{27554F55-BD1F-46BB-9680-1EB12A5EE657}" presName="vert2" presStyleCnt="0"/>
      <dgm:spPr/>
    </dgm:pt>
    <dgm:pt modelId="{61EBB018-7AFC-4B9B-88D2-E963D0CB3D05}" type="pres">
      <dgm:prSet presAssocID="{27554F55-BD1F-46BB-9680-1EB12A5EE657}" presName="thinLine2b" presStyleLbl="callout" presStyleIdx="8" presStyleCnt="11"/>
      <dgm:spPr/>
    </dgm:pt>
    <dgm:pt modelId="{8C6D719E-07FF-4341-941C-5573CE24C106}" type="pres">
      <dgm:prSet presAssocID="{27554F55-BD1F-46BB-9680-1EB12A5EE657}" presName="vertSpace2b" presStyleCnt="0"/>
      <dgm:spPr/>
    </dgm:pt>
    <dgm:pt modelId="{37EC028C-A4A6-4DE1-8166-116FD09ED282}" type="pres">
      <dgm:prSet presAssocID="{56FB5A24-8591-49DB-AF5D-1FB769CFC3EC}" presName="horz2" presStyleCnt="0"/>
      <dgm:spPr/>
    </dgm:pt>
    <dgm:pt modelId="{67EE6A98-75F5-485F-B530-EF9E9B0766A5}" type="pres">
      <dgm:prSet presAssocID="{56FB5A24-8591-49DB-AF5D-1FB769CFC3EC}" presName="horzSpace2" presStyleCnt="0"/>
      <dgm:spPr/>
    </dgm:pt>
    <dgm:pt modelId="{047F85D9-DB49-4E1A-90B0-4CA74387F13A}" type="pres">
      <dgm:prSet presAssocID="{56FB5A24-8591-49DB-AF5D-1FB769CFC3EC}" presName="tx2" presStyleLbl="revTx" presStyleIdx="10" presStyleCnt="12"/>
      <dgm:spPr/>
      <dgm:t>
        <a:bodyPr/>
        <a:lstStyle/>
        <a:p>
          <a:endParaRPr lang="es-MX"/>
        </a:p>
      </dgm:t>
    </dgm:pt>
    <dgm:pt modelId="{CDE3FAF4-1319-4C57-8570-1A6E449E44F6}" type="pres">
      <dgm:prSet presAssocID="{56FB5A24-8591-49DB-AF5D-1FB769CFC3EC}" presName="vert2" presStyleCnt="0"/>
      <dgm:spPr/>
    </dgm:pt>
    <dgm:pt modelId="{E563E418-A783-4D7B-8F04-B19437EF66E5}" type="pres">
      <dgm:prSet presAssocID="{56FB5A24-8591-49DB-AF5D-1FB769CFC3EC}" presName="thinLine2b" presStyleLbl="callout" presStyleIdx="9" presStyleCnt="11"/>
      <dgm:spPr/>
    </dgm:pt>
    <dgm:pt modelId="{FE96CB49-2555-4484-8624-C7BC096F5D30}" type="pres">
      <dgm:prSet presAssocID="{56FB5A24-8591-49DB-AF5D-1FB769CFC3EC}" presName="vertSpace2b" presStyleCnt="0"/>
      <dgm:spPr/>
    </dgm:pt>
    <dgm:pt modelId="{41914D76-DFED-4BAB-87BC-1CF7D576D021}" type="pres">
      <dgm:prSet presAssocID="{83B2DF91-B8DF-4FF2-ADC2-F63A831CDCF1}" presName="horz2" presStyleCnt="0"/>
      <dgm:spPr/>
    </dgm:pt>
    <dgm:pt modelId="{766339BA-90B0-4F50-B690-72A0A173C10C}" type="pres">
      <dgm:prSet presAssocID="{83B2DF91-B8DF-4FF2-ADC2-F63A831CDCF1}" presName="horzSpace2" presStyleCnt="0"/>
      <dgm:spPr/>
    </dgm:pt>
    <dgm:pt modelId="{3C60DD5A-8FDC-4D2D-9FA5-B70F58A2618E}" type="pres">
      <dgm:prSet presAssocID="{83B2DF91-B8DF-4FF2-ADC2-F63A831CDCF1}" presName="tx2" presStyleLbl="revTx" presStyleIdx="11" presStyleCnt="12"/>
      <dgm:spPr/>
      <dgm:t>
        <a:bodyPr/>
        <a:lstStyle/>
        <a:p>
          <a:endParaRPr lang="es-MX"/>
        </a:p>
      </dgm:t>
    </dgm:pt>
    <dgm:pt modelId="{66B16EC2-ECE7-4B05-9858-0BB0F3BFCB9A}" type="pres">
      <dgm:prSet presAssocID="{83B2DF91-B8DF-4FF2-ADC2-F63A831CDCF1}" presName="vert2" presStyleCnt="0"/>
      <dgm:spPr/>
    </dgm:pt>
    <dgm:pt modelId="{F1DE3DBE-0BA1-4BA2-953E-766C11DC5E4C}" type="pres">
      <dgm:prSet presAssocID="{83B2DF91-B8DF-4FF2-ADC2-F63A831CDCF1}" presName="thinLine2b" presStyleLbl="callout" presStyleIdx="10" presStyleCnt="11"/>
      <dgm:spPr/>
    </dgm:pt>
    <dgm:pt modelId="{D130F536-F50D-45EE-9D2A-CE4817A7B007}" type="pres">
      <dgm:prSet presAssocID="{83B2DF91-B8DF-4FF2-ADC2-F63A831CDCF1}" presName="vertSpace2b" presStyleCnt="0"/>
      <dgm:spPr/>
    </dgm:pt>
  </dgm:ptLst>
  <dgm:cxnLst>
    <dgm:cxn modelId="{F05F9244-1360-4F63-8910-0990F09A055F}" srcId="{C6A25B01-1994-4EA7-84D9-C1DE33B4EC1D}" destId="{2928D5E6-34D7-457E-A3B4-42ADDB3C0317}" srcOrd="7" destOrd="0" parTransId="{407D9855-76B4-46D0-A27A-4C786A32CC79}" sibTransId="{E7340A9E-391C-433E-A537-F11B283EEB39}"/>
    <dgm:cxn modelId="{D12C8C3F-16C3-45CE-B3B6-B51BB13DEEB8}" srcId="{C6A25B01-1994-4EA7-84D9-C1DE33B4EC1D}" destId="{73D71117-F04F-4663-A2A1-8D4B8E229760}" srcOrd="0" destOrd="0" parTransId="{6C8512E0-AD90-45CC-941F-4D531CC036DB}" sibTransId="{93EBC562-C06B-42D1-A891-859A56A9E240}"/>
    <dgm:cxn modelId="{96DE833B-01E4-4187-BEA5-EB2B395813B6}" type="presOf" srcId="{56FB5A24-8591-49DB-AF5D-1FB769CFC3EC}" destId="{047F85D9-DB49-4E1A-90B0-4CA74387F13A}" srcOrd="0" destOrd="0" presId="urn:microsoft.com/office/officeart/2008/layout/LinedList"/>
    <dgm:cxn modelId="{4A7F833C-99FD-49BA-88F2-2B712D84EDF0}" type="presOf" srcId="{C603483B-1F3C-4BF8-9999-9F0B7569A925}" destId="{39ED8D9C-32AB-4628-85AE-A0697EFAF350}" srcOrd="0" destOrd="0" presId="urn:microsoft.com/office/officeart/2008/layout/LinedList"/>
    <dgm:cxn modelId="{581603CD-9457-4895-AC77-46B6E103C40A}" srcId="{C6A25B01-1994-4EA7-84D9-C1DE33B4EC1D}" destId="{27554F55-BD1F-46BB-9680-1EB12A5EE657}" srcOrd="8" destOrd="0" parTransId="{D5A73A53-3941-42C2-9D19-F3437E4617BB}" sibTransId="{7E068CED-2E4F-4BB7-BF76-038994690393}"/>
    <dgm:cxn modelId="{6C959114-CD89-46DD-91ED-3F4F842FB5BB}" type="presOf" srcId="{2928D5E6-34D7-457E-A3B4-42ADDB3C0317}" destId="{4764A53A-857A-4D6F-8802-C1A5ABFCC7D3}" srcOrd="0" destOrd="0" presId="urn:microsoft.com/office/officeart/2008/layout/LinedList"/>
    <dgm:cxn modelId="{3D858509-041F-40CE-B9FA-A1E486D82481}" type="presOf" srcId="{57C16601-2CA4-4B36-89D4-C07E047F603C}" destId="{6B193652-ED74-4B89-A0D9-805E77F9357B}" srcOrd="0" destOrd="0" presId="urn:microsoft.com/office/officeart/2008/layout/LinedList"/>
    <dgm:cxn modelId="{8466EF09-63E8-4883-810A-2B1CB1EDA103}" type="presOf" srcId="{73D71117-F04F-4663-A2A1-8D4B8E229760}" destId="{361C69F7-E669-4E34-B35C-724B3AF22FA1}" srcOrd="0" destOrd="0" presId="urn:microsoft.com/office/officeart/2008/layout/LinedList"/>
    <dgm:cxn modelId="{4759E762-EA54-46E2-8FD6-FC516D2C486B}" srcId="{57C16601-2CA4-4B36-89D4-C07E047F603C}" destId="{C6A25B01-1994-4EA7-84D9-C1DE33B4EC1D}" srcOrd="0" destOrd="0" parTransId="{AC40479E-3993-4536-8C8C-FB44F7E49A2B}" sibTransId="{09B3FB2E-D09B-4620-84AE-FAC5D312D6FE}"/>
    <dgm:cxn modelId="{8016BC2D-09FB-4F64-81CF-42A2AE6307FE}" type="presOf" srcId="{436332F0-61EE-43C2-A1AC-285303A27C56}" destId="{C42EEC7C-2C90-45E4-B9B8-503620186A07}" srcOrd="0" destOrd="0" presId="urn:microsoft.com/office/officeart/2008/layout/LinedList"/>
    <dgm:cxn modelId="{47BB0984-8727-4842-9AFF-B026EB1349EA}" srcId="{C6A25B01-1994-4EA7-84D9-C1DE33B4EC1D}" destId="{C603483B-1F3C-4BF8-9999-9F0B7569A925}" srcOrd="2" destOrd="0" parTransId="{F03242B3-98EF-45D7-BB25-29F33F9231CC}" sibTransId="{72F82320-4D19-4992-8336-F0CE776D467F}"/>
    <dgm:cxn modelId="{5FFF9361-F00D-48FF-838F-F842EA94E80C}" type="presOf" srcId="{6EF1426D-BFE1-4EA4-849B-31786C071171}" destId="{E50A2AD4-06D8-494D-BE95-FA5134C3B964}" srcOrd="0" destOrd="0" presId="urn:microsoft.com/office/officeart/2008/layout/LinedList"/>
    <dgm:cxn modelId="{6CD92FFD-D1EA-407E-B770-D79A6E205EBB}" type="presOf" srcId="{F98E6485-FF1F-4BF7-9DAE-0F9D1552197C}" destId="{01563723-2E24-47FB-A974-037EC4C06226}" srcOrd="0" destOrd="0" presId="urn:microsoft.com/office/officeart/2008/layout/LinedList"/>
    <dgm:cxn modelId="{93DBF60B-E0C2-4DA7-8FAC-737CC27F3051}" srcId="{C6A25B01-1994-4EA7-84D9-C1DE33B4EC1D}" destId="{83B2DF91-B8DF-4FF2-ADC2-F63A831CDCF1}" srcOrd="10" destOrd="0" parTransId="{6394484B-2CDE-4028-9508-9FF0E3709C5C}" sibTransId="{E1270CD2-28D9-4477-B633-0CE71558A3E0}"/>
    <dgm:cxn modelId="{81317E7D-6834-4D0D-816B-E2FA1ABF2A03}" srcId="{C6A25B01-1994-4EA7-84D9-C1DE33B4EC1D}" destId="{4A48E80E-AB7F-47D7-8DAE-C95B1B3E4D2B}" srcOrd="3" destOrd="0" parTransId="{7951B9BD-F652-45D8-B419-308611DD1F7D}" sibTransId="{80B2E9E3-F8EF-47F9-83C8-1F4D6C0A3ECA}"/>
    <dgm:cxn modelId="{478FF8DE-B72D-4F9F-8B1D-5F88C4424E5F}" srcId="{C6A25B01-1994-4EA7-84D9-C1DE33B4EC1D}" destId="{56FB5A24-8591-49DB-AF5D-1FB769CFC3EC}" srcOrd="9" destOrd="0" parTransId="{9E2821F9-4556-4C13-B38B-90583D7BA23C}" sibTransId="{605E1A7E-E11D-413A-B16F-6F522DEC5C29}"/>
    <dgm:cxn modelId="{7F2AFD4A-68DE-4221-8986-8FCA2F751C93}" srcId="{C6A25B01-1994-4EA7-84D9-C1DE33B4EC1D}" destId="{F98E6485-FF1F-4BF7-9DAE-0F9D1552197C}" srcOrd="4" destOrd="0" parTransId="{70E2B353-32A8-4599-B82A-2605536C0565}" sibTransId="{3734015A-F21D-434D-849E-7F2E4EFC1635}"/>
    <dgm:cxn modelId="{DBF7A50D-C332-4BD5-9234-2725AD5AEC45}" srcId="{C6A25B01-1994-4EA7-84D9-C1DE33B4EC1D}" destId="{6EF1426D-BFE1-4EA4-849B-31786C071171}" srcOrd="1" destOrd="0" parTransId="{666622DA-C962-4CE0-B72D-CF4154157F5C}" sibTransId="{9B86D96C-EFD9-4764-BA29-FB943D5DF55F}"/>
    <dgm:cxn modelId="{FDFF2E4E-5E23-4C53-9879-786568B0732A}" srcId="{C6A25B01-1994-4EA7-84D9-C1DE33B4EC1D}" destId="{76548C3D-CD3B-4A56-8C13-2D7EEE83E7F4}" srcOrd="5" destOrd="0" parTransId="{F4DEA3C1-CB29-49D3-ABD3-64F7160CE06D}" sibTransId="{8452AB5A-B0BC-4600-AC61-CE23299FC4D1}"/>
    <dgm:cxn modelId="{BDACFE9F-72A5-4A42-97B9-8D557F4C5FB0}" type="presOf" srcId="{27554F55-BD1F-46BB-9680-1EB12A5EE657}" destId="{E71C8522-CA8D-405F-B17F-64DDB0B281DB}" srcOrd="0" destOrd="0" presId="urn:microsoft.com/office/officeart/2008/layout/LinedList"/>
    <dgm:cxn modelId="{8738AAAD-A978-4A6B-A321-9E99E5183916}" type="presOf" srcId="{4A48E80E-AB7F-47D7-8DAE-C95B1B3E4D2B}" destId="{F4DE48CD-3218-4633-BC23-F954B97F0D66}" srcOrd="0" destOrd="0" presId="urn:microsoft.com/office/officeart/2008/layout/LinedList"/>
    <dgm:cxn modelId="{DA79E28D-CD7C-40C9-9D95-D1EA51C3053A}" type="presOf" srcId="{76548C3D-CD3B-4A56-8C13-2D7EEE83E7F4}" destId="{CAAB30B7-AEF2-48C3-AD57-4E449C7536A8}" srcOrd="0" destOrd="0" presId="urn:microsoft.com/office/officeart/2008/layout/LinedList"/>
    <dgm:cxn modelId="{8B680D1B-038F-4C27-9226-B93E4B25DD55}" type="presOf" srcId="{83B2DF91-B8DF-4FF2-ADC2-F63A831CDCF1}" destId="{3C60DD5A-8FDC-4D2D-9FA5-B70F58A2618E}" srcOrd="0" destOrd="0" presId="urn:microsoft.com/office/officeart/2008/layout/LinedList"/>
    <dgm:cxn modelId="{F6C19D0A-62BE-44AC-A689-B61AEE842AF6}" type="presOf" srcId="{C6A25B01-1994-4EA7-84D9-C1DE33B4EC1D}" destId="{83B71298-F8CB-4508-9895-355ABC09B3D3}" srcOrd="0" destOrd="0" presId="urn:microsoft.com/office/officeart/2008/layout/LinedList"/>
    <dgm:cxn modelId="{84F0A37D-21DF-465D-B26B-CA9550F667A9}" srcId="{C6A25B01-1994-4EA7-84D9-C1DE33B4EC1D}" destId="{436332F0-61EE-43C2-A1AC-285303A27C56}" srcOrd="6" destOrd="0" parTransId="{5A104C3D-7376-4DAF-90BD-88D2DC90C87A}" sibTransId="{EF77D21E-D36B-434D-BAE5-7EC21FA5BFCE}"/>
    <dgm:cxn modelId="{1B91BBE1-1FA5-467D-A7AF-0BF4DACDFA61}" type="presParOf" srcId="{6B193652-ED74-4B89-A0D9-805E77F9357B}" destId="{461008B5-022F-47F0-AA56-B2E3A3CF6280}" srcOrd="0" destOrd="0" presId="urn:microsoft.com/office/officeart/2008/layout/LinedList"/>
    <dgm:cxn modelId="{5FB187BC-C741-419C-98D9-89D772E91163}" type="presParOf" srcId="{6B193652-ED74-4B89-A0D9-805E77F9357B}" destId="{88195E6F-F093-42F7-A643-04D9FAFA0175}" srcOrd="1" destOrd="0" presId="urn:microsoft.com/office/officeart/2008/layout/LinedList"/>
    <dgm:cxn modelId="{64DD3FF0-EA99-48A7-9BBF-B53AE1AB31CC}" type="presParOf" srcId="{88195E6F-F093-42F7-A643-04D9FAFA0175}" destId="{83B71298-F8CB-4508-9895-355ABC09B3D3}" srcOrd="0" destOrd="0" presId="urn:microsoft.com/office/officeart/2008/layout/LinedList"/>
    <dgm:cxn modelId="{6443616E-BA41-4362-9648-B23512B1692D}" type="presParOf" srcId="{88195E6F-F093-42F7-A643-04D9FAFA0175}" destId="{F4CB068D-8E51-4A62-B421-5827711F9FEA}" srcOrd="1" destOrd="0" presId="urn:microsoft.com/office/officeart/2008/layout/LinedList"/>
    <dgm:cxn modelId="{C6B96B79-6D02-47C1-816C-CD89675607C4}" type="presParOf" srcId="{F4CB068D-8E51-4A62-B421-5827711F9FEA}" destId="{D28171F9-1FDE-4177-AF18-22A0BEAFA29A}" srcOrd="0" destOrd="0" presId="urn:microsoft.com/office/officeart/2008/layout/LinedList"/>
    <dgm:cxn modelId="{7FC155CD-E8BB-4F64-BAC0-241E2865B954}" type="presParOf" srcId="{F4CB068D-8E51-4A62-B421-5827711F9FEA}" destId="{D61686C2-6FD6-4924-AFBA-468095BEBE82}" srcOrd="1" destOrd="0" presId="urn:microsoft.com/office/officeart/2008/layout/LinedList"/>
    <dgm:cxn modelId="{2FCB7687-3AF8-4B36-B4E6-B0CF3898881A}" type="presParOf" srcId="{D61686C2-6FD6-4924-AFBA-468095BEBE82}" destId="{2F9EDB9F-1418-4027-9C25-8F397505C941}" srcOrd="0" destOrd="0" presId="urn:microsoft.com/office/officeart/2008/layout/LinedList"/>
    <dgm:cxn modelId="{2CDFE0F7-C6EC-4B13-AF05-E4B6F2195E5A}" type="presParOf" srcId="{D61686C2-6FD6-4924-AFBA-468095BEBE82}" destId="{361C69F7-E669-4E34-B35C-724B3AF22FA1}" srcOrd="1" destOrd="0" presId="urn:microsoft.com/office/officeart/2008/layout/LinedList"/>
    <dgm:cxn modelId="{283D108B-F586-4177-9842-560014587BED}" type="presParOf" srcId="{D61686C2-6FD6-4924-AFBA-468095BEBE82}" destId="{51BB2194-90C2-410F-B252-EFCC921170E9}" srcOrd="2" destOrd="0" presId="urn:microsoft.com/office/officeart/2008/layout/LinedList"/>
    <dgm:cxn modelId="{9BBBCFC1-8D97-402E-AC1A-70E8C46F66D0}" type="presParOf" srcId="{F4CB068D-8E51-4A62-B421-5827711F9FEA}" destId="{E61B1F6D-E738-4BB7-B96B-79C30D40587B}" srcOrd="2" destOrd="0" presId="urn:microsoft.com/office/officeart/2008/layout/LinedList"/>
    <dgm:cxn modelId="{260EA876-9F9E-4451-9096-74F1FB02C0D2}" type="presParOf" srcId="{F4CB068D-8E51-4A62-B421-5827711F9FEA}" destId="{4EC2A444-7711-4B14-8290-7B0FEE495013}" srcOrd="3" destOrd="0" presId="urn:microsoft.com/office/officeart/2008/layout/LinedList"/>
    <dgm:cxn modelId="{73B2E7EC-4C7A-4B77-BB44-5C094E6C558A}" type="presParOf" srcId="{F4CB068D-8E51-4A62-B421-5827711F9FEA}" destId="{2A871D65-A339-4BCE-BD5C-51A6BABCB4CB}" srcOrd="4" destOrd="0" presId="urn:microsoft.com/office/officeart/2008/layout/LinedList"/>
    <dgm:cxn modelId="{F4FFA2B3-31C7-4FD2-84B6-7B6CBBD7AA73}" type="presParOf" srcId="{2A871D65-A339-4BCE-BD5C-51A6BABCB4CB}" destId="{EAE42D35-6A4E-406E-9564-E4CB46B30648}" srcOrd="0" destOrd="0" presId="urn:microsoft.com/office/officeart/2008/layout/LinedList"/>
    <dgm:cxn modelId="{27B73B44-C660-4B88-8D95-FB85BA91AA3A}" type="presParOf" srcId="{2A871D65-A339-4BCE-BD5C-51A6BABCB4CB}" destId="{E50A2AD4-06D8-494D-BE95-FA5134C3B964}" srcOrd="1" destOrd="0" presId="urn:microsoft.com/office/officeart/2008/layout/LinedList"/>
    <dgm:cxn modelId="{6687AFA9-900E-4322-9E30-27989AE1C012}" type="presParOf" srcId="{2A871D65-A339-4BCE-BD5C-51A6BABCB4CB}" destId="{BE6BD8E5-1F6B-41C4-9380-DF5D1962C1ED}" srcOrd="2" destOrd="0" presId="urn:microsoft.com/office/officeart/2008/layout/LinedList"/>
    <dgm:cxn modelId="{DEA3B4DE-8A42-44E3-8BFA-3EF4F07E0236}" type="presParOf" srcId="{F4CB068D-8E51-4A62-B421-5827711F9FEA}" destId="{940E2A72-1614-402E-A489-57A274C9D344}" srcOrd="5" destOrd="0" presId="urn:microsoft.com/office/officeart/2008/layout/LinedList"/>
    <dgm:cxn modelId="{B95479D7-38F3-43FB-A18E-9D19C4C41A05}" type="presParOf" srcId="{F4CB068D-8E51-4A62-B421-5827711F9FEA}" destId="{BE815BE0-5428-4780-BE3C-4DF40D844C71}" srcOrd="6" destOrd="0" presId="urn:microsoft.com/office/officeart/2008/layout/LinedList"/>
    <dgm:cxn modelId="{138EEF91-C244-4E8B-8E47-C24795F6318A}" type="presParOf" srcId="{F4CB068D-8E51-4A62-B421-5827711F9FEA}" destId="{DDCDDD06-AAF2-4EC9-BC99-C704C63BED9E}" srcOrd="7" destOrd="0" presId="urn:microsoft.com/office/officeart/2008/layout/LinedList"/>
    <dgm:cxn modelId="{25B8F4CF-17E5-4DB6-8DD4-BC978E491D42}" type="presParOf" srcId="{DDCDDD06-AAF2-4EC9-BC99-C704C63BED9E}" destId="{B9ED98C4-CFDE-43C1-B8C8-77B204FB0C8B}" srcOrd="0" destOrd="0" presId="urn:microsoft.com/office/officeart/2008/layout/LinedList"/>
    <dgm:cxn modelId="{9230390E-C6FB-46A1-8CCF-ACD2697C8FDD}" type="presParOf" srcId="{DDCDDD06-AAF2-4EC9-BC99-C704C63BED9E}" destId="{39ED8D9C-32AB-4628-85AE-A0697EFAF350}" srcOrd="1" destOrd="0" presId="urn:microsoft.com/office/officeart/2008/layout/LinedList"/>
    <dgm:cxn modelId="{6D85C4DC-2E49-46EE-A2CB-8993C8FC667B}" type="presParOf" srcId="{DDCDDD06-AAF2-4EC9-BC99-C704C63BED9E}" destId="{224779BA-8468-42AE-BA8B-322F6E54120B}" srcOrd="2" destOrd="0" presId="urn:microsoft.com/office/officeart/2008/layout/LinedList"/>
    <dgm:cxn modelId="{36361BD0-86B4-40AD-9567-12758B8D1B93}" type="presParOf" srcId="{F4CB068D-8E51-4A62-B421-5827711F9FEA}" destId="{73797F6E-E87D-4470-8B5F-D36C4EB8A475}" srcOrd="8" destOrd="0" presId="urn:microsoft.com/office/officeart/2008/layout/LinedList"/>
    <dgm:cxn modelId="{2EBE0340-D00A-425A-97BB-0542D3FC43C4}" type="presParOf" srcId="{F4CB068D-8E51-4A62-B421-5827711F9FEA}" destId="{A504598D-9A19-4F54-8681-F221C451AA5C}" srcOrd="9" destOrd="0" presId="urn:microsoft.com/office/officeart/2008/layout/LinedList"/>
    <dgm:cxn modelId="{F9BAE53E-C765-4A19-AC31-56CB0771DD11}" type="presParOf" srcId="{F4CB068D-8E51-4A62-B421-5827711F9FEA}" destId="{86BDC4D9-46BD-4347-BD4F-25866EF12192}" srcOrd="10" destOrd="0" presId="urn:microsoft.com/office/officeart/2008/layout/LinedList"/>
    <dgm:cxn modelId="{382A180E-804C-473C-A5C0-FE39DC9BCA26}" type="presParOf" srcId="{86BDC4D9-46BD-4347-BD4F-25866EF12192}" destId="{0008B42B-0B7A-4A53-9DDE-80743F5A3613}" srcOrd="0" destOrd="0" presId="urn:microsoft.com/office/officeart/2008/layout/LinedList"/>
    <dgm:cxn modelId="{DFFDCF29-1BAC-4219-ACBB-0B4BDF614F0B}" type="presParOf" srcId="{86BDC4D9-46BD-4347-BD4F-25866EF12192}" destId="{F4DE48CD-3218-4633-BC23-F954B97F0D66}" srcOrd="1" destOrd="0" presId="urn:microsoft.com/office/officeart/2008/layout/LinedList"/>
    <dgm:cxn modelId="{695ACB0F-92F1-4FA0-A131-A3001D074A0B}" type="presParOf" srcId="{86BDC4D9-46BD-4347-BD4F-25866EF12192}" destId="{DBA8D081-285E-4F2F-88A8-E4A5D339BCC2}" srcOrd="2" destOrd="0" presId="urn:microsoft.com/office/officeart/2008/layout/LinedList"/>
    <dgm:cxn modelId="{7977E99C-7390-4947-AEAF-F583CF0B0966}" type="presParOf" srcId="{F4CB068D-8E51-4A62-B421-5827711F9FEA}" destId="{90DAB950-A690-4DA8-A775-99F6B5B39966}" srcOrd="11" destOrd="0" presId="urn:microsoft.com/office/officeart/2008/layout/LinedList"/>
    <dgm:cxn modelId="{E41B2624-3ABC-4E21-B11C-5F5DF9BDE446}" type="presParOf" srcId="{F4CB068D-8E51-4A62-B421-5827711F9FEA}" destId="{3B6793D2-3D24-4C5B-892A-C30FF9C0C739}" srcOrd="12" destOrd="0" presId="urn:microsoft.com/office/officeart/2008/layout/LinedList"/>
    <dgm:cxn modelId="{C2F4F9EA-3640-484D-99D4-8AE56D3BCE6A}" type="presParOf" srcId="{F4CB068D-8E51-4A62-B421-5827711F9FEA}" destId="{F8F84A78-D07E-4D47-8B77-0B9D0BF5FCAB}" srcOrd="13" destOrd="0" presId="urn:microsoft.com/office/officeart/2008/layout/LinedList"/>
    <dgm:cxn modelId="{E4DC2EE1-7F38-4CF0-9A79-D4996FEB88E4}" type="presParOf" srcId="{F8F84A78-D07E-4D47-8B77-0B9D0BF5FCAB}" destId="{50AE8069-DC71-4837-8422-1DCA44B055FF}" srcOrd="0" destOrd="0" presId="urn:microsoft.com/office/officeart/2008/layout/LinedList"/>
    <dgm:cxn modelId="{2E873A4F-F8E0-4BE0-A6E4-1F2ECF4B854B}" type="presParOf" srcId="{F8F84A78-D07E-4D47-8B77-0B9D0BF5FCAB}" destId="{01563723-2E24-47FB-A974-037EC4C06226}" srcOrd="1" destOrd="0" presId="urn:microsoft.com/office/officeart/2008/layout/LinedList"/>
    <dgm:cxn modelId="{7B143798-1A5B-4DDB-B7FE-67F0224E800D}" type="presParOf" srcId="{F8F84A78-D07E-4D47-8B77-0B9D0BF5FCAB}" destId="{94B1AA9F-9FDC-4887-8A63-BC2BEC3D7325}" srcOrd="2" destOrd="0" presId="urn:microsoft.com/office/officeart/2008/layout/LinedList"/>
    <dgm:cxn modelId="{DF70FD10-A598-4320-9362-EBCDC722122F}" type="presParOf" srcId="{F4CB068D-8E51-4A62-B421-5827711F9FEA}" destId="{019EC1D1-C1A6-4529-94DC-3B3A336DADE7}" srcOrd="14" destOrd="0" presId="urn:microsoft.com/office/officeart/2008/layout/LinedList"/>
    <dgm:cxn modelId="{24A9B064-2F88-468D-9FB6-2EBE807321C3}" type="presParOf" srcId="{F4CB068D-8E51-4A62-B421-5827711F9FEA}" destId="{905BCFF5-9967-4E21-A393-13D63610FC2C}" srcOrd="15" destOrd="0" presId="urn:microsoft.com/office/officeart/2008/layout/LinedList"/>
    <dgm:cxn modelId="{1D12D4FD-CE0B-44E4-AA85-DA8EB52859B7}" type="presParOf" srcId="{F4CB068D-8E51-4A62-B421-5827711F9FEA}" destId="{9515A8CA-3B90-457E-A6E6-A73E5D91220F}" srcOrd="16" destOrd="0" presId="urn:microsoft.com/office/officeart/2008/layout/LinedList"/>
    <dgm:cxn modelId="{7AC5C745-327F-429E-8D02-3BFA033650CF}" type="presParOf" srcId="{9515A8CA-3B90-457E-A6E6-A73E5D91220F}" destId="{4C0B41A1-A84A-4B81-834F-75C1D22F5D7C}" srcOrd="0" destOrd="0" presId="urn:microsoft.com/office/officeart/2008/layout/LinedList"/>
    <dgm:cxn modelId="{C6424C73-47DD-40BC-98D4-2418475D5A38}" type="presParOf" srcId="{9515A8CA-3B90-457E-A6E6-A73E5D91220F}" destId="{CAAB30B7-AEF2-48C3-AD57-4E449C7536A8}" srcOrd="1" destOrd="0" presId="urn:microsoft.com/office/officeart/2008/layout/LinedList"/>
    <dgm:cxn modelId="{2AEB37BE-76D1-474E-8A7A-694A94397F01}" type="presParOf" srcId="{9515A8CA-3B90-457E-A6E6-A73E5D91220F}" destId="{BABE5A1A-5862-45AD-91CD-838E8349DB80}" srcOrd="2" destOrd="0" presId="urn:microsoft.com/office/officeart/2008/layout/LinedList"/>
    <dgm:cxn modelId="{6B3238B5-B567-47FB-8BA6-B33014DCBD0C}" type="presParOf" srcId="{F4CB068D-8E51-4A62-B421-5827711F9FEA}" destId="{CA5C967F-073E-4366-8CFD-58E06BCB4950}" srcOrd="17" destOrd="0" presId="urn:microsoft.com/office/officeart/2008/layout/LinedList"/>
    <dgm:cxn modelId="{38DF063A-FCF8-4DD8-9CCE-AEF084EA6259}" type="presParOf" srcId="{F4CB068D-8E51-4A62-B421-5827711F9FEA}" destId="{9C3D17D3-6DEC-4A47-A29E-51888F33FB69}" srcOrd="18" destOrd="0" presId="urn:microsoft.com/office/officeart/2008/layout/LinedList"/>
    <dgm:cxn modelId="{20BAF49C-CB76-4569-B83D-AB5D3B2B86F7}" type="presParOf" srcId="{F4CB068D-8E51-4A62-B421-5827711F9FEA}" destId="{D14B71A3-3536-40BA-A584-4CA850EB9F9B}" srcOrd="19" destOrd="0" presId="urn:microsoft.com/office/officeart/2008/layout/LinedList"/>
    <dgm:cxn modelId="{3FCE1EC8-A581-4813-BF0F-017E79E09B02}" type="presParOf" srcId="{D14B71A3-3536-40BA-A584-4CA850EB9F9B}" destId="{93B3E5C3-5D07-464A-BB23-A222663E769B}" srcOrd="0" destOrd="0" presId="urn:microsoft.com/office/officeart/2008/layout/LinedList"/>
    <dgm:cxn modelId="{E11A61BF-CDC2-421A-9BEB-48C1B09282B7}" type="presParOf" srcId="{D14B71A3-3536-40BA-A584-4CA850EB9F9B}" destId="{C42EEC7C-2C90-45E4-B9B8-503620186A07}" srcOrd="1" destOrd="0" presId="urn:microsoft.com/office/officeart/2008/layout/LinedList"/>
    <dgm:cxn modelId="{FF7EFA1C-4D28-4092-8B15-A756B6F7DDA9}" type="presParOf" srcId="{D14B71A3-3536-40BA-A584-4CA850EB9F9B}" destId="{AD99B70E-0889-4A6A-9EBC-721CEBAB4BB4}" srcOrd="2" destOrd="0" presId="urn:microsoft.com/office/officeart/2008/layout/LinedList"/>
    <dgm:cxn modelId="{9255D672-FBC3-4378-BFBA-8670CB25E692}" type="presParOf" srcId="{F4CB068D-8E51-4A62-B421-5827711F9FEA}" destId="{D3EF5B9A-59AB-4DA0-8018-D3BF9A1A0501}" srcOrd="20" destOrd="0" presId="urn:microsoft.com/office/officeart/2008/layout/LinedList"/>
    <dgm:cxn modelId="{D1E70A1F-331C-4506-926D-BD02D46B4EB3}" type="presParOf" srcId="{F4CB068D-8E51-4A62-B421-5827711F9FEA}" destId="{120E024B-0213-4CCE-8EE4-0BCC0FF482BD}" srcOrd="21" destOrd="0" presId="urn:microsoft.com/office/officeart/2008/layout/LinedList"/>
    <dgm:cxn modelId="{0382FE2D-A7D3-4602-BE4A-6FDC32E3C604}" type="presParOf" srcId="{F4CB068D-8E51-4A62-B421-5827711F9FEA}" destId="{1BCB6A8F-6201-4325-A5F8-800801BCC5E6}" srcOrd="22" destOrd="0" presId="urn:microsoft.com/office/officeart/2008/layout/LinedList"/>
    <dgm:cxn modelId="{AAC66FED-4911-41AB-917D-0455EC82B5DF}" type="presParOf" srcId="{1BCB6A8F-6201-4325-A5F8-800801BCC5E6}" destId="{0ED474D3-EE55-4E48-B792-C90E1A38F3F1}" srcOrd="0" destOrd="0" presId="urn:microsoft.com/office/officeart/2008/layout/LinedList"/>
    <dgm:cxn modelId="{EBD627D2-633C-47C3-9A6D-A315200271EA}" type="presParOf" srcId="{1BCB6A8F-6201-4325-A5F8-800801BCC5E6}" destId="{4764A53A-857A-4D6F-8802-C1A5ABFCC7D3}" srcOrd="1" destOrd="0" presId="urn:microsoft.com/office/officeart/2008/layout/LinedList"/>
    <dgm:cxn modelId="{9D4885FA-BA96-4096-A315-013A601F4C58}" type="presParOf" srcId="{1BCB6A8F-6201-4325-A5F8-800801BCC5E6}" destId="{E79D11E4-AF72-4569-8CEB-F29328A6B3EA}" srcOrd="2" destOrd="0" presId="urn:microsoft.com/office/officeart/2008/layout/LinedList"/>
    <dgm:cxn modelId="{AED3DF8B-9A12-4CF6-8724-9CCD9288A9C9}" type="presParOf" srcId="{F4CB068D-8E51-4A62-B421-5827711F9FEA}" destId="{79A3A637-EFDD-4293-A38B-0094D46B5D7C}" srcOrd="23" destOrd="0" presId="urn:microsoft.com/office/officeart/2008/layout/LinedList"/>
    <dgm:cxn modelId="{3F0FC3F3-A18D-438A-B154-20F8A1AA6058}" type="presParOf" srcId="{F4CB068D-8E51-4A62-B421-5827711F9FEA}" destId="{A5AC05CC-FD37-4483-9838-934C8B59F5C5}" srcOrd="24" destOrd="0" presId="urn:microsoft.com/office/officeart/2008/layout/LinedList"/>
    <dgm:cxn modelId="{CC590CC4-61E9-4CB8-B8E8-752713F9CAE6}" type="presParOf" srcId="{F4CB068D-8E51-4A62-B421-5827711F9FEA}" destId="{9F9543D0-0ADC-456C-A9BE-7FEACB66A1FD}" srcOrd="25" destOrd="0" presId="urn:microsoft.com/office/officeart/2008/layout/LinedList"/>
    <dgm:cxn modelId="{241CA909-B78B-4A7F-BB3C-9BC12F2A52D4}" type="presParOf" srcId="{9F9543D0-0ADC-456C-A9BE-7FEACB66A1FD}" destId="{51D1DCCE-D893-42BB-88C7-46A3D25549AB}" srcOrd="0" destOrd="0" presId="urn:microsoft.com/office/officeart/2008/layout/LinedList"/>
    <dgm:cxn modelId="{2BB0BE77-7AF4-4479-A0C6-B480C1046D97}" type="presParOf" srcId="{9F9543D0-0ADC-456C-A9BE-7FEACB66A1FD}" destId="{E71C8522-CA8D-405F-B17F-64DDB0B281DB}" srcOrd="1" destOrd="0" presId="urn:microsoft.com/office/officeart/2008/layout/LinedList"/>
    <dgm:cxn modelId="{A19C92FB-B5B6-45FC-B00F-A64871B583F9}" type="presParOf" srcId="{9F9543D0-0ADC-456C-A9BE-7FEACB66A1FD}" destId="{44E6C2DC-E97C-47FF-B913-E3354E1240D5}" srcOrd="2" destOrd="0" presId="urn:microsoft.com/office/officeart/2008/layout/LinedList"/>
    <dgm:cxn modelId="{3C440FCF-A19F-419B-8064-0B30A9EC8213}" type="presParOf" srcId="{F4CB068D-8E51-4A62-B421-5827711F9FEA}" destId="{61EBB018-7AFC-4B9B-88D2-E963D0CB3D05}" srcOrd="26" destOrd="0" presId="urn:microsoft.com/office/officeart/2008/layout/LinedList"/>
    <dgm:cxn modelId="{F8D3FFB9-4079-40E0-BAB4-F1BBEFF07DC9}" type="presParOf" srcId="{F4CB068D-8E51-4A62-B421-5827711F9FEA}" destId="{8C6D719E-07FF-4341-941C-5573CE24C106}" srcOrd="27" destOrd="0" presId="urn:microsoft.com/office/officeart/2008/layout/LinedList"/>
    <dgm:cxn modelId="{A4DCDBB5-E2EF-4FDE-8ED9-4C43874E9589}" type="presParOf" srcId="{F4CB068D-8E51-4A62-B421-5827711F9FEA}" destId="{37EC028C-A4A6-4DE1-8166-116FD09ED282}" srcOrd="28" destOrd="0" presId="urn:microsoft.com/office/officeart/2008/layout/LinedList"/>
    <dgm:cxn modelId="{D2B9426E-521F-48B9-AA24-6FB03E961F09}" type="presParOf" srcId="{37EC028C-A4A6-4DE1-8166-116FD09ED282}" destId="{67EE6A98-75F5-485F-B530-EF9E9B0766A5}" srcOrd="0" destOrd="0" presId="urn:microsoft.com/office/officeart/2008/layout/LinedList"/>
    <dgm:cxn modelId="{20101051-429F-4386-8726-31557A63129D}" type="presParOf" srcId="{37EC028C-A4A6-4DE1-8166-116FD09ED282}" destId="{047F85D9-DB49-4E1A-90B0-4CA74387F13A}" srcOrd="1" destOrd="0" presId="urn:microsoft.com/office/officeart/2008/layout/LinedList"/>
    <dgm:cxn modelId="{4D5F2CBA-1590-48DA-B4B1-856F3115D8A0}" type="presParOf" srcId="{37EC028C-A4A6-4DE1-8166-116FD09ED282}" destId="{CDE3FAF4-1319-4C57-8570-1A6E449E44F6}" srcOrd="2" destOrd="0" presId="urn:microsoft.com/office/officeart/2008/layout/LinedList"/>
    <dgm:cxn modelId="{D9808140-A357-4A37-A487-0AAC6029B515}" type="presParOf" srcId="{F4CB068D-8E51-4A62-B421-5827711F9FEA}" destId="{E563E418-A783-4D7B-8F04-B19437EF66E5}" srcOrd="29" destOrd="0" presId="urn:microsoft.com/office/officeart/2008/layout/LinedList"/>
    <dgm:cxn modelId="{A3235558-1C5B-4CE8-B2ED-E9098BF8CFAB}" type="presParOf" srcId="{F4CB068D-8E51-4A62-B421-5827711F9FEA}" destId="{FE96CB49-2555-4484-8624-C7BC096F5D30}" srcOrd="30" destOrd="0" presId="urn:microsoft.com/office/officeart/2008/layout/LinedList"/>
    <dgm:cxn modelId="{3B34921C-A84E-4BEE-9E31-195A02539FDD}" type="presParOf" srcId="{F4CB068D-8E51-4A62-B421-5827711F9FEA}" destId="{41914D76-DFED-4BAB-87BC-1CF7D576D021}" srcOrd="31" destOrd="0" presId="urn:microsoft.com/office/officeart/2008/layout/LinedList"/>
    <dgm:cxn modelId="{B9110D8B-E60E-4F1B-A8E7-1EBBA20630A0}" type="presParOf" srcId="{41914D76-DFED-4BAB-87BC-1CF7D576D021}" destId="{766339BA-90B0-4F50-B690-72A0A173C10C}" srcOrd="0" destOrd="0" presId="urn:microsoft.com/office/officeart/2008/layout/LinedList"/>
    <dgm:cxn modelId="{9CF35E3D-88D4-4D8A-9D14-4DA16DB3B076}" type="presParOf" srcId="{41914D76-DFED-4BAB-87BC-1CF7D576D021}" destId="{3C60DD5A-8FDC-4D2D-9FA5-B70F58A2618E}" srcOrd="1" destOrd="0" presId="urn:microsoft.com/office/officeart/2008/layout/LinedList"/>
    <dgm:cxn modelId="{AEE65C17-135F-48EE-9765-8D862C8F3062}" type="presParOf" srcId="{41914D76-DFED-4BAB-87BC-1CF7D576D021}" destId="{66B16EC2-ECE7-4B05-9858-0BB0F3BFCB9A}" srcOrd="2" destOrd="0" presId="urn:microsoft.com/office/officeart/2008/layout/LinedList"/>
    <dgm:cxn modelId="{24E40AF3-A7D2-483E-BF87-01304B8D1C6A}" type="presParOf" srcId="{F4CB068D-8E51-4A62-B421-5827711F9FEA}" destId="{F1DE3DBE-0BA1-4BA2-953E-766C11DC5E4C}" srcOrd="32" destOrd="0" presId="urn:microsoft.com/office/officeart/2008/layout/LinedList"/>
    <dgm:cxn modelId="{3724AF45-348F-4C1D-9283-238AD6985F2C}" type="presParOf" srcId="{F4CB068D-8E51-4A62-B421-5827711F9FEA}" destId="{D130F536-F50D-45EE-9D2A-CE4817A7B007}" srcOrd="3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B0606-2618-415C-9B51-6E3ECCCE4EEE}">
      <dsp:nvSpPr>
        <dsp:cNvPr id="0" name=""/>
        <dsp:cNvSpPr/>
      </dsp:nvSpPr>
      <dsp:spPr>
        <a:xfrm>
          <a:off x="1277806" y="0"/>
          <a:ext cx="8669867" cy="541866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858A66-7EE4-4924-BC1F-D39575ABB840}">
      <dsp:nvSpPr>
        <dsp:cNvPr id="0" name=""/>
        <dsp:cNvSpPr/>
      </dsp:nvSpPr>
      <dsp:spPr>
        <a:xfrm>
          <a:off x="2503552" y="3739963"/>
          <a:ext cx="225416" cy="2254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DAF06C-59C3-48F6-8DFA-136F492929ED}">
      <dsp:nvSpPr>
        <dsp:cNvPr id="0" name=""/>
        <dsp:cNvSpPr/>
      </dsp:nvSpPr>
      <dsp:spPr>
        <a:xfrm>
          <a:off x="2616260" y="3852672"/>
          <a:ext cx="2020079" cy="1565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444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Entra en vigor  el 13 de septiembre de 2016.</a:t>
          </a:r>
          <a:endParaRPr lang="es-MX" sz="2300" kern="1200" dirty="0"/>
        </a:p>
      </dsp:txBody>
      <dsp:txXfrm>
        <a:off x="2616260" y="3852672"/>
        <a:ext cx="2020079" cy="1565994"/>
      </dsp:txXfrm>
    </dsp:sp>
    <dsp:sp modelId="{CFD980A1-6D34-4C79-A623-0C392AF60ECB}">
      <dsp:nvSpPr>
        <dsp:cNvPr id="0" name=""/>
        <dsp:cNvSpPr/>
      </dsp:nvSpPr>
      <dsp:spPr>
        <a:xfrm>
          <a:off x="4493287" y="2267170"/>
          <a:ext cx="407483" cy="4074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3215F1-7630-4366-891A-512A87A35AB3}">
      <dsp:nvSpPr>
        <dsp:cNvPr id="0" name=""/>
        <dsp:cNvSpPr/>
      </dsp:nvSpPr>
      <dsp:spPr>
        <a:xfrm>
          <a:off x="4697028" y="2470912"/>
          <a:ext cx="2080768" cy="2947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17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Contiene nuevos elementos que van acordes a los tiempos actuales. </a:t>
          </a:r>
          <a:endParaRPr lang="es-MX" sz="2300" kern="1200" dirty="0"/>
        </a:p>
      </dsp:txBody>
      <dsp:txXfrm>
        <a:off x="4697028" y="2470912"/>
        <a:ext cx="2080768" cy="2947754"/>
      </dsp:txXfrm>
    </dsp:sp>
    <dsp:sp modelId="{5AD4B132-883F-4F24-9EC7-03990C8E6A15}">
      <dsp:nvSpPr>
        <dsp:cNvPr id="0" name=""/>
        <dsp:cNvSpPr/>
      </dsp:nvSpPr>
      <dsp:spPr>
        <a:xfrm>
          <a:off x="6886170" y="1370922"/>
          <a:ext cx="563541" cy="563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4D478B-9828-4F69-8125-F55A069BF6E6}">
      <dsp:nvSpPr>
        <dsp:cNvPr id="0" name=""/>
        <dsp:cNvSpPr/>
      </dsp:nvSpPr>
      <dsp:spPr>
        <a:xfrm>
          <a:off x="7167941" y="1652693"/>
          <a:ext cx="2080768" cy="3765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609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Engloba una Estructura Organizacional más completa </a:t>
          </a:r>
          <a:endParaRPr lang="es-MX" sz="2300" kern="1200" dirty="0"/>
        </a:p>
      </dsp:txBody>
      <dsp:txXfrm>
        <a:off x="7167941" y="1652693"/>
        <a:ext cx="2080768" cy="37659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1008B5-022F-47F0-AA56-B2E3A3CF6280}">
      <dsp:nvSpPr>
        <dsp:cNvPr id="0" name=""/>
        <dsp:cNvSpPr/>
      </dsp:nvSpPr>
      <dsp:spPr>
        <a:xfrm>
          <a:off x="0" y="0"/>
          <a:ext cx="947793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B71298-F8CB-4508-9895-355ABC09B3D3}">
      <dsp:nvSpPr>
        <dsp:cNvPr id="0" name=""/>
        <dsp:cNvSpPr/>
      </dsp:nvSpPr>
      <dsp:spPr>
        <a:xfrm>
          <a:off x="0" y="0"/>
          <a:ext cx="1895586" cy="371627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Nuevos Elementos</a:t>
          </a:r>
          <a:endParaRPr lang="es-MX" sz="3100" kern="1200" dirty="0"/>
        </a:p>
      </dsp:txBody>
      <dsp:txXfrm>
        <a:off x="0" y="0"/>
        <a:ext cx="1895586" cy="3716279"/>
      </dsp:txXfrm>
    </dsp:sp>
    <dsp:sp modelId="{361C69F7-E669-4E34-B35C-724B3AF22FA1}">
      <dsp:nvSpPr>
        <dsp:cNvPr id="0" name=""/>
        <dsp:cNvSpPr/>
      </dsp:nvSpPr>
      <dsp:spPr>
        <a:xfrm>
          <a:off x="2037755" y="16013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Iniciativa Popular</a:t>
          </a:r>
          <a:endParaRPr lang="es-MX" sz="1500" kern="1200" dirty="0"/>
        </a:p>
      </dsp:txBody>
      <dsp:txXfrm>
        <a:off x="2037755" y="16013"/>
        <a:ext cx="7440178" cy="320275"/>
      </dsp:txXfrm>
    </dsp:sp>
    <dsp:sp modelId="{E61B1F6D-E738-4BB7-B96B-79C30D40587B}">
      <dsp:nvSpPr>
        <dsp:cNvPr id="0" name=""/>
        <dsp:cNvSpPr/>
      </dsp:nvSpPr>
      <dsp:spPr>
        <a:xfrm>
          <a:off x="1895586" y="336288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A2AD4-06D8-494D-BE95-FA5134C3B964}">
      <dsp:nvSpPr>
        <dsp:cNvPr id="0" name=""/>
        <dsp:cNvSpPr/>
      </dsp:nvSpPr>
      <dsp:spPr>
        <a:xfrm>
          <a:off x="2037755" y="352302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Cabildeo </a:t>
          </a:r>
          <a:endParaRPr lang="es-MX" sz="1500" kern="1200" dirty="0"/>
        </a:p>
      </dsp:txBody>
      <dsp:txXfrm>
        <a:off x="2037755" y="352302"/>
        <a:ext cx="7440178" cy="320275"/>
      </dsp:txXfrm>
    </dsp:sp>
    <dsp:sp modelId="{940E2A72-1614-402E-A489-57A274C9D344}">
      <dsp:nvSpPr>
        <dsp:cNvPr id="0" name=""/>
        <dsp:cNvSpPr/>
      </dsp:nvSpPr>
      <dsp:spPr>
        <a:xfrm>
          <a:off x="1895586" y="672577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D8D9C-32AB-4628-85AE-A0697EFAF350}">
      <dsp:nvSpPr>
        <dsp:cNvPr id="0" name=""/>
        <dsp:cNvSpPr/>
      </dsp:nvSpPr>
      <dsp:spPr>
        <a:xfrm>
          <a:off x="2037755" y="688591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Voto Particular</a:t>
          </a:r>
        </a:p>
      </dsp:txBody>
      <dsp:txXfrm>
        <a:off x="2037755" y="688591"/>
        <a:ext cx="7440178" cy="320275"/>
      </dsp:txXfrm>
    </dsp:sp>
    <dsp:sp modelId="{73797F6E-E87D-4470-8B5F-D36C4EB8A475}">
      <dsp:nvSpPr>
        <dsp:cNvPr id="0" name=""/>
        <dsp:cNvSpPr/>
      </dsp:nvSpPr>
      <dsp:spPr>
        <a:xfrm>
          <a:off x="1895586" y="1008866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E48CD-3218-4633-BC23-F954B97F0D66}">
      <dsp:nvSpPr>
        <dsp:cNvPr id="0" name=""/>
        <dsp:cNvSpPr/>
      </dsp:nvSpPr>
      <dsp:spPr>
        <a:xfrm>
          <a:off x="2037755" y="1024880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Conferencia para la Dirección y Programación de los Trabajos Legislativos</a:t>
          </a:r>
        </a:p>
      </dsp:txBody>
      <dsp:txXfrm>
        <a:off x="2037755" y="1024880"/>
        <a:ext cx="7440178" cy="320275"/>
      </dsp:txXfrm>
    </dsp:sp>
    <dsp:sp modelId="{90DAB950-A690-4DA8-A775-99F6B5B39966}">
      <dsp:nvSpPr>
        <dsp:cNvPr id="0" name=""/>
        <dsp:cNvSpPr/>
      </dsp:nvSpPr>
      <dsp:spPr>
        <a:xfrm>
          <a:off x="1895586" y="1345155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563723-2E24-47FB-A974-037EC4C06226}">
      <dsp:nvSpPr>
        <dsp:cNvPr id="0" name=""/>
        <dsp:cNvSpPr/>
      </dsp:nvSpPr>
      <dsp:spPr>
        <a:xfrm>
          <a:off x="2037755" y="1361168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Licencias de Diputados (Votación Inmediata)</a:t>
          </a:r>
        </a:p>
      </dsp:txBody>
      <dsp:txXfrm>
        <a:off x="2037755" y="1361168"/>
        <a:ext cx="7440178" cy="320275"/>
      </dsp:txXfrm>
    </dsp:sp>
    <dsp:sp modelId="{019EC1D1-C1A6-4529-94DC-3B3A336DADE7}">
      <dsp:nvSpPr>
        <dsp:cNvPr id="0" name=""/>
        <dsp:cNvSpPr/>
      </dsp:nvSpPr>
      <dsp:spPr>
        <a:xfrm>
          <a:off x="1895586" y="1681443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AB30B7-AEF2-48C3-AD57-4E449C7536A8}">
      <dsp:nvSpPr>
        <dsp:cNvPr id="0" name=""/>
        <dsp:cNvSpPr/>
      </dsp:nvSpPr>
      <dsp:spPr>
        <a:xfrm>
          <a:off x="2037755" y="1697457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Procedimiento para la Erección de Nuevos Municipios</a:t>
          </a:r>
        </a:p>
      </dsp:txBody>
      <dsp:txXfrm>
        <a:off x="2037755" y="1697457"/>
        <a:ext cx="7440178" cy="320275"/>
      </dsp:txXfrm>
    </dsp:sp>
    <dsp:sp modelId="{CA5C967F-073E-4366-8CFD-58E06BCB4950}">
      <dsp:nvSpPr>
        <dsp:cNvPr id="0" name=""/>
        <dsp:cNvSpPr/>
      </dsp:nvSpPr>
      <dsp:spPr>
        <a:xfrm>
          <a:off x="1895586" y="2017732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2EEC7C-2C90-45E4-B9B8-503620186A07}">
      <dsp:nvSpPr>
        <dsp:cNvPr id="0" name=""/>
        <dsp:cNvSpPr/>
      </dsp:nvSpPr>
      <dsp:spPr>
        <a:xfrm>
          <a:off x="2037755" y="2033746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Controversias Constitucionales y Acciones de Inconstitucionalidad</a:t>
          </a:r>
        </a:p>
      </dsp:txBody>
      <dsp:txXfrm>
        <a:off x="2037755" y="2033746"/>
        <a:ext cx="7440178" cy="320275"/>
      </dsp:txXfrm>
    </dsp:sp>
    <dsp:sp modelId="{D3EF5B9A-59AB-4DA0-8018-D3BF9A1A0501}">
      <dsp:nvSpPr>
        <dsp:cNvPr id="0" name=""/>
        <dsp:cNvSpPr/>
      </dsp:nvSpPr>
      <dsp:spPr>
        <a:xfrm>
          <a:off x="1895586" y="2354021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4A53A-857A-4D6F-8802-C1A5ABFCC7D3}">
      <dsp:nvSpPr>
        <dsp:cNvPr id="0" name=""/>
        <dsp:cNvSpPr/>
      </dsp:nvSpPr>
      <dsp:spPr>
        <a:xfrm>
          <a:off x="2037755" y="2370035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Procedimientos Especiales</a:t>
          </a:r>
        </a:p>
      </dsp:txBody>
      <dsp:txXfrm>
        <a:off x="2037755" y="2370035"/>
        <a:ext cx="7440178" cy="320275"/>
      </dsp:txXfrm>
    </dsp:sp>
    <dsp:sp modelId="{79A3A637-EFDD-4293-A38B-0094D46B5D7C}">
      <dsp:nvSpPr>
        <dsp:cNvPr id="0" name=""/>
        <dsp:cNvSpPr/>
      </dsp:nvSpPr>
      <dsp:spPr>
        <a:xfrm>
          <a:off x="1895586" y="2690310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1C8522-CA8D-405F-B17F-64DDB0B281DB}">
      <dsp:nvSpPr>
        <dsp:cNvPr id="0" name=""/>
        <dsp:cNvSpPr/>
      </dsp:nvSpPr>
      <dsp:spPr>
        <a:xfrm>
          <a:off x="2037755" y="2706323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Gaceta Parlamentaria</a:t>
          </a:r>
        </a:p>
      </dsp:txBody>
      <dsp:txXfrm>
        <a:off x="2037755" y="2706323"/>
        <a:ext cx="7440178" cy="320275"/>
      </dsp:txXfrm>
    </dsp:sp>
    <dsp:sp modelId="{61EBB018-7AFC-4B9B-88D2-E963D0CB3D05}">
      <dsp:nvSpPr>
        <dsp:cNvPr id="0" name=""/>
        <dsp:cNvSpPr/>
      </dsp:nvSpPr>
      <dsp:spPr>
        <a:xfrm>
          <a:off x="1895586" y="3026598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7F85D9-DB49-4E1A-90B0-4CA74387F13A}">
      <dsp:nvSpPr>
        <dsp:cNvPr id="0" name=""/>
        <dsp:cNvSpPr/>
      </dsp:nvSpPr>
      <dsp:spPr>
        <a:xfrm>
          <a:off x="2037755" y="3042612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Tablero Electrónico</a:t>
          </a:r>
        </a:p>
      </dsp:txBody>
      <dsp:txXfrm>
        <a:off x="2037755" y="3042612"/>
        <a:ext cx="7440178" cy="320275"/>
      </dsp:txXfrm>
    </dsp:sp>
    <dsp:sp modelId="{E563E418-A783-4D7B-8F04-B19437EF66E5}">
      <dsp:nvSpPr>
        <dsp:cNvPr id="0" name=""/>
        <dsp:cNvSpPr/>
      </dsp:nvSpPr>
      <dsp:spPr>
        <a:xfrm>
          <a:off x="1895586" y="3362887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60DD5A-8FDC-4D2D-9FA5-B70F58A2618E}">
      <dsp:nvSpPr>
        <dsp:cNvPr id="0" name=""/>
        <dsp:cNvSpPr/>
      </dsp:nvSpPr>
      <dsp:spPr>
        <a:xfrm>
          <a:off x="2037755" y="3378901"/>
          <a:ext cx="7440178" cy="32027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Otras…</a:t>
          </a:r>
        </a:p>
      </dsp:txBody>
      <dsp:txXfrm>
        <a:off x="2037755" y="3378901"/>
        <a:ext cx="7440178" cy="320275"/>
      </dsp:txXfrm>
    </dsp:sp>
    <dsp:sp modelId="{F1DE3DBE-0BA1-4BA2-953E-766C11DC5E4C}">
      <dsp:nvSpPr>
        <dsp:cNvPr id="0" name=""/>
        <dsp:cNvSpPr/>
      </dsp:nvSpPr>
      <dsp:spPr>
        <a:xfrm>
          <a:off x="1895586" y="3699176"/>
          <a:ext cx="758234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673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603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866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465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2896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031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387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555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88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849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30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530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94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27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4561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102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481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32A6A1-C4C0-47D5-85D9-DDB692809EA8}" type="datetimeFigureOut">
              <a:rPr lang="es-MX" smtClean="0"/>
              <a:t>14/11/2019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E6C55E4-8964-4FD2-9C7C-FDBB753441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4504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730628" y="3261375"/>
            <a:ext cx="4703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BENJAMÍN GALLEGOS SEGURA</a:t>
            </a:r>
            <a:endParaRPr lang="es-MX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60450" y="300318"/>
            <a:ext cx="98711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b="1" dirty="0" smtClean="0"/>
              <a:t>DERECHO PARLAMENTARIO Y TÉCNICA LEGISLATIVA</a:t>
            </a:r>
          </a:p>
          <a:p>
            <a:pPr algn="ctr"/>
            <a:r>
              <a:rPr lang="es-MX" sz="2800" b="1" dirty="0" smtClean="0"/>
              <a:t>EN CONGRESOS ABIERTOS</a:t>
            </a:r>
            <a:endParaRPr lang="es-MX" sz="28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730" y="1486971"/>
            <a:ext cx="3570539" cy="174032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717163" y="4043048"/>
            <a:ext cx="4717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dirty="0" smtClean="0"/>
              <a:t>Secretario de Servicios Parlamentarios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67520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 smtClean="0"/>
              <a:t>DERECHO LEGISLATIVO Y</a:t>
            </a:r>
            <a:br>
              <a:rPr lang="es-MX" sz="3600" dirty="0" smtClean="0"/>
            </a:br>
            <a:r>
              <a:rPr lang="es-MX" sz="3600" dirty="0" smtClean="0"/>
              <a:t>DERECHO PROCESAL LEGISLATIVO ESTATAL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91504" y="3429000"/>
            <a:ext cx="9208992" cy="8720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600" b="1" dirty="0" smtClean="0"/>
              <a:t>¿QUÉ ES EL DERECHO LEGISLATIVO Y EL DERECHO PROCESAL LEGISLATIVO?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236967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DERECHO LEGISLATIVO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8890" y="2353234"/>
            <a:ext cx="9601196" cy="3318936"/>
          </a:xfrm>
        </p:spPr>
        <p:txBody>
          <a:bodyPr>
            <a:noAutofit/>
          </a:bodyPr>
          <a:lstStyle/>
          <a:p>
            <a:pPr algn="just"/>
            <a:r>
              <a:rPr lang="es-MX" b="1" dirty="0" smtClean="0"/>
              <a:t>Moisés Ochoa, en el año 1973, lo define como: </a:t>
            </a:r>
            <a:r>
              <a:rPr lang="es-MX" dirty="0" smtClean="0"/>
              <a:t>Conjunto de normas que regulan las funciones del Poder Legislativo, y precisa el proceso de la actividad legislativa. </a:t>
            </a:r>
          </a:p>
          <a:p>
            <a:pPr algn="just"/>
            <a:endParaRPr lang="es-MX" sz="300" dirty="0"/>
          </a:p>
          <a:p>
            <a:pPr algn="just"/>
            <a:r>
              <a:rPr lang="es-MX" dirty="0" smtClean="0"/>
              <a:t>En ese sentido, abarca la parte orgánica (organización y atribuciones del Poder Legislativo), la parte funcional (describe y explica el procedimiento de creación de normas y leyes), y el ámbito de validez de las normas jurídicas (el análisis de las características de las leyes en sus distintos ámbitos de aplicación: material territorial, personal y temporal).</a:t>
            </a:r>
          </a:p>
          <a:p>
            <a:pPr algn="just"/>
            <a:endParaRPr lang="es-MX" sz="1100" dirty="0"/>
          </a:p>
          <a:p>
            <a:pPr algn="just"/>
            <a:r>
              <a:rPr lang="es-MX" dirty="0" smtClean="0"/>
              <a:t>En nuestro país se le identifica con las funciones y facultades del Congreso.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865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DERECHO PARLAMENTARIO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Berlín Valenzuela lo define como:</a:t>
            </a:r>
          </a:p>
          <a:p>
            <a:pPr algn="just"/>
            <a:r>
              <a:rPr lang="es-MX" dirty="0" smtClean="0"/>
              <a:t>“ El conjunto de normas que crea, establecen, impulsan, garantizan y rigen las acciones de los parlamentos, las interrelaciones sociopolíticas que mantienen con los otros poderes del Estado, los partidos políticos, las instancias de la sociedad civil y los individuos, así como los valores y </a:t>
            </a:r>
            <a:r>
              <a:rPr lang="es-MX" dirty="0" err="1" smtClean="0"/>
              <a:t>princioios</a:t>
            </a:r>
            <a:r>
              <a:rPr lang="es-MX" dirty="0" smtClean="0"/>
              <a:t> que animan su existencia institucional y lo motivan a procurar su realización, por haber sido instituidos por el pueblo como expresión de su querer ser político” (2006: 34)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325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7794" y="1150966"/>
            <a:ext cx="9601196" cy="1303867"/>
          </a:xfrm>
        </p:spPr>
        <p:txBody>
          <a:bodyPr>
            <a:noAutofit/>
          </a:bodyPr>
          <a:lstStyle/>
          <a:p>
            <a:r>
              <a:rPr lang="es-MX" sz="1600" dirty="0" smtClean="0"/>
              <a:t>(</a:t>
            </a:r>
            <a:r>
              <a:rPr lang="es-MX" sz="1600" dirty="0"/>
              <a:t>Art. 43 – 70 Constitución Política del Estado Libre y Soberano de Guerrero)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1047794" y="2054333"/>
            <a:ext cx="10234288" cy="4400255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El Poder Legislativo </a:t>
            </a:r>
            <a:r>
              <a:rPr lang="es-MX" sz="1900" dirty="0" smtClean="0"/>
              <a:t>(Art. 43)</a:t>
            </a:r>
          </a:p>
          <a:p>
            <a:endParaRPr lang="es-MX" sz="1200" dirty="0" smtClean="0"/>
          </a:p>
          <a:p>
            <a:r>
              <a:rPr lang="es-MX" dirty="0" smtClean="0"/>
              <a:t>El </a:t>
            </a:r>
            <a:r>
              <a:rPr lang="es-MX" dirty="0"/>
              <a:t>Congreso en el ámbito de su organización y funcionamiento </a:t>
            </a:r>
            <a:r>
              <a:rPr lang="es-MX" dirty="0" smtClean="0"/>
              <a:t>internos </a:t>
            </a:r>
            <a:r>
              <a:rPr lang="es-MX" sz="1900" dirty="0" smtClean="0"/>
              <a:t>(Art. 44 – 45) </a:t>
            </a:r>
          </a:p>
          <a:p>
            <a:endParaRPr lang="es-MX" sz="1200" dirty="0" smtClean="0"/>
          </a:p>
          <a:p>
            <a:r>
              <a:rPr lang="es-MX" dirty="0" smtClean="0"/>
              <a:t>Estatuto de los Legisladores </a:t>
            </a:r>
            <a:r>
              <a:rPr lang="es-MX" sz="1900" dirty="0" smtClean="0"/>
              <a:t>(Art. 46 – 56)</a:t>
            </a:r>
          </a:p>
          <a:p>
            <a:endParaRPr lang="es-MX" sz="1200" dirty="0" smtClean="0"/>
          </a:p>
          <a:p>
            <a:r>
              <a:rPr lang="es-MX" dirty="0" smtClean="0"/>
              <a:t>Instalación, Funcionamiento y Atribuciones del Congreso </a:t>
            </a:r>
            <a:r>
              <a:rPr lang="es-MX" sz="1900" dirty="0" smtClean="0"/>
              <a:t>(Art. 57 – 62)</a:t>
            </a:r>
          </a:p>
          <a:p>
            <a:endParaRPr lang="es-MX" sz="1100" dirty="0" smtClean="0"/>
          </a:p>
          <a:p>
            <a:r>
              <a:rPr lang="es-MX" dirty="0" smtClean="0"/>
              <a:t>Órganos de Gobierno y Representación </a:t>
            </a:r>
            <a:r>
              <a:rPr lang="es-MX" sz="1900" dirty="0" smtClean="0"/>
              <a:t>(Art. 63 – 64)</a:t>
            </a:r>
          </a:p>
          <a:p>
            <a:endParaRPr lang="es-MX" sz="1100" dirty="0" smtClean="0"/>
          </a:p>
          <a:p>
            <a:r>
              <a:rPr lang="es-MX" b="1" dirty="0" smtClean="0"/>
              <a:t>Proceso Legislativo </a:t>
            </a:r>
            <a:r>
              <a:rPr lang="es-MX" sz="1900" b="1" dirty="0" smtClean="0"/>
              <a:t>(Art. 65 – 68)</a:t>
            </a:r>
          </a:p>
          <a:p>
            <a:endParaRPr lang="es-MX" sz="1100" dirty="0" smtClean="0"/>
          </a:p>
          <a:p>
            <a:r>
              <a:rPr lang="es-MX" dirty="0" smtClean="0"/>
              <a:t>Comisión Permanente </a:t>
            </a:r>
            <a:r>
              <a:rPr lang="es-MX" sz="1900" dirty="0" smtClean="0"/>
              <a:t>(Art. 69 – 70)</a:t>
            </a:r>
            <a:endParaRPr lang="es-MX" sz="19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364340" y="4990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/>
              <a:t>DERECHO CONSTITUCIONAL ESTATAL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4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LEY ORGÁNICA DEL CONGRESO DEL ESTADO</a:t>
            </a: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29262499"/>
              </p:ext>
            </p:extLst>
          </p:nvPr>
        </p:nvGraphicFramePr>
        <p:xfrm>
          <a:off x="717174" y="948267"/>
          <a:ext cx="1147482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658907" y="2455039"/>
            <a:ext cx="381040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/>
              <a:t>Ley Orgánica del </a:t>
            </a:r>
          </a:p>
          <a:p>
            <a:r>
              <a:rPr lang="es-MX" sz="2800" b="1" dirty="0" smtClean="0"/>
              <a:t>Poder Legislativo</a:t>
            </a:r>
          </a:p>
          <a:p>
            <a:r>
              <a:rPr lang="es-MX" sz="2800" b="1" dirty="0" smtClean="0"/>
              <a:t>del Estado de Guerrero</a:t>
            </a:r>
          </a:p>
          <a:p>
            <a:r>
              <a:rPr lang="es-MX" sz="2800" b="1" dirty="0" smtClean="0"/>
              <a:t>No. 231</a:t>
            </a:r>
            <a:endParaRPr lang="es-MX" sz="28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7140391" y="3738282"/>
            <a:ext cx="45451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Reformas sufridas: 4</a:t>
            </a:r>
          </a:p>
          <a:p>
            <a:pPr marL="285750" indent="-285750" algn="just">
              <a:buFontTx/>
              <a:buChar char="-"/>
            </a:pPr>
            <a:r>
              <a:rPr lang="es-MX" b="1" dirty="0" smtClean="0"/>
              <a:t>2 Respecto al cambio de denominación de un ente y de una Comisión Ordinaria)</a:t>
            </a:r>
          </a:p>
          <a:p>
            <a:pPr marL="285750" indent="-285750" algn="just">
              <a:buFontTx/>
              <a:buChar char="-"/>
            </a:pPr>
            <a:r>
              <a:rPr lang="es-MX" b="1" dirty="0" smtClean="0"/>
              <a:t>1 Respecto a que los legisladores hagan uso de la voz en su lengua madre. </a:t>
            </a:r>
          </a:p>
          <a:p>
            <a:pPr marL="285750" indent="-285750" algn="just">
              <a:buFontTx/>
              <a:buChar char="-"/>
            </a:pPr>
            <a:r>
              <a:rPr lang="es-MX" b="1" dirty="0" smtClean="0"/>
              <a:t>1 Respecto al voto de calidad del Presidente de una Comisión o Comité al interior del mismo.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5878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8227" y="3886112"/>
            <a:ext cx="2321858" cy="6165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b="1" dirty="0" smtClean="0"/>
              <a:t>Estructura</a:t>
            </a:r>
          </a:p>
          <a:p>
            <a:pPr marL="0" indent="0">
              <a:buNone/>
            </a:pPr>
            <a:r>
              <a:rPr lang="es-MX" b="1" dirty="0" smtClean="0"/>
              <a:t>Por Títulos</a:t>
            </a:r>
            <a:endParaRPr lang="es-MX" b="1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LEY ORGÁNICA DEL CONGRESO DEL ESTADO</a:t>
            </a:r>
            <a:endParaRPr lang="es-MX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443320" y="1403554"/>
            <a:ext cx="2321858" cy="6165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34000" dirty="0"/>
              <a:t>{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173938" y="2330902"/>
            <a:ext cx="4019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- Del Objeto de la Ley Orgánica</a:t>
            </a:r>
            <a:endParaRPr lang="es-MX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187385" y="2670859"/>
            <a:ext cx="3372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- Del Congreso del Estado</a:t>
            </a:r>
            <a:endParaRPr lang="es-MX" sz="2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3200832" y="3000697"/>
            <a:ext cx="5725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- De las Atribuciones del Congreso del Estado</a:t>
            </a:r>
            <a:endParaRPr lang="es-MX" sz="2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214279" y="3329815"/>
            <a:ext cx="8296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Tx/>
              <a:buChar char="-"/>
            </a:pPr>
            <a:r>
              <a:rPr lang="es-MX" sz="2400" dirty="0" smtClean="0"/>
              <a:t>De los Órganos de Gobierno, Legislativos,  </a:t>
            </a:r>
          </a:p>
          <a:p>
            <a:r>
              <a:rPr lang="es-MX" sz="2400" dirty="0" smtClean="0"/>
              <a:t>de los de Representación, de los Administrativos, y de los Técnicos</a:t>
            </a:r>
            <a:endParaRPr lang="es-MX" sz="2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3233691" y="4041021"/>
            <a:ext cx="3973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- Del Procedimiento Legislativo</a:t>
            </a:r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234665" y="4412962"/>
            <a:ext cx="7358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4625" indent="-174625">
              <a:buFontTx/>
              <a:buChar char="-"/>
            </a:pPr>
            <a:r>
              <a:rPr lang="es-MX" sz="2400" dirty="0" smtClean="0"/>
              <a:t>De las Reformas y Adiciones a la Constitución Política del </a:t>
            </a:r>
          </a:p>
          <a:p>
            <a:r>
              <a:rPr lang="es-MX" sz="2400" dirty="0" smtClean="0"/>
              <a:t>Estado Libre y Soberano de Guerrero</a:t>
            </a:r>
            <a:endParaRPr lang="es-MX" sz="2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250571" y="5110445"/>
            <a:ext cx="4394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- De los Procedimientos Especiales</a:t>
            </a:r>
            <a:endParaRPr lang="es-MX" sz="2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250571" y="5471305"/>
            <a:ext cx="4224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- Otras Actividades del Congreso </a:t>
            </a:r>
            <a:endParaRPr lang="es-MX" sz="2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233691" y="5861425"/>
            <a:ext cx="7785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- De la Difusión e Información de las Actividades del Congreso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293025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LEY ORGÁNICA DEL CONGRESO DEL ESTADO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58538270"/>
              </p:ext>
            </p:extLst>
          </p:nvPr>
        </p:nvGraphicFramePr>
        <p:xfrm>
          <a:off x="1295402" y="2525602"/>
          <a:ext cx="9477934" cy="3716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024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295402" y="874556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ACUERDOS PARLAMENTARIOS VIGENTES DEL CONGRESO DEL ESTADO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1828800" y="3025150"/>
            <a:ext cx="88212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Integración de la Junta de Coordinación Política.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Emblema de la LXII Legislatura.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Acuerdo que </a:t>
            </a:r>
            <a:r>
              <a:rPr lang="es-MX" sz="2400" dirty="0" smtClean="0"/>
              <a:t>establece los días y horas hábiles del Honorable </a:t>
            </a:r>
            <a:r>
              <a:rPr lang="es-MX" sz="2400" dirty="0" smtClean="0"/>
              <a:t>Congreso.</a:t>
            </a:r>
            <a:endParaRPr lang="es-MX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Integración de Comisiones y Comités Ordinarios y Comisiones Especiales.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Designación de funcionarios del H. Congreso.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Implementación del Sistema Electrónico de Asistencia y Votación.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84328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426</TotalTime>
  <Words>637</Words>
  <Application>Microsoft Office PowerPoint</Application>
  <PresentationFormat>Panorámica</PresentationFormat>
  <Paragraphs>78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Arial</vt:lpstr>
      <vt:lpstr>Garamond</vt:lpstr>
      <vt:lpstr>Orgánico</vt:lpstr>
      <vt:lpstr>Presentación de PowerPoint</vt:lpstr>
      <vt:lpstr>DERECHO LEGISLATIVO Y DERECHO PROCESAL LEGISLATIVO ESTATAL</vt:lpstr>
      <vt:lpstr>DERECHO LEGISLATIVO</vt:lpstr>
      <vt:lpstr>DERECHO PARLAMENTARIO</vt:lpstr>
      <vt:lpstr>(Art. 43 – 70 Constitución Política del Estado Libre y Soberano de Guerrero)</vt:lpstr>
      <vt:lpstr>LEY ORGÁNICA DEL CONGRESO DEL ESTADO</vt:lpstr>
      <vt:lpstr>LEY ORGÁNICA DEL CONGRESO DEL ESTADO</vt:lpstr>
      <vt:lpstr>LEY ORGÁNICA DEL CONGRESO DEL ESTADO</vt:lpstr>
      <vt:lpstr>ACUERDOS PARLAMENTARIOS VIGENTES DEL CONGRESO DEL ESTADO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DDD</dc:creator>
  <cp:lastModifiedBy>DDD</cp:lastModifiedBy>
  <cp:revision>37</cp:revision>
  <dcterms:created xsi:type="dcterms:W3CDTF">2019-11-11T14:58:23Z</dcterms:created>
  <dcterms:modified xsi:type="dcterms:W3CDTF">2019-11-14T20:36:08Z</dcterms:modified>
</cp:coreProperties>
</file>