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71" r:id="rId5"/>
    <p:sldId id="272" r:id="rId6"/>
    <p:sldId id="275" r:id="rId7"/>
    <p:sldId id="277" r:id="rId8"/>
    <p:sldId id="278" r:id="rId9"/>
    <p:sldId id="274" r:id="rId10"/>
    <p:sldId id="27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D56306-ACA9-4444-A30E-5C84A4D352A5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57A23F-BB7C-4C4C-BA57-AD2D121D7859}">
      <dgm:prSet phldrT="[Texto]"/>
      <dgm:spPr/>
      <dgm:t>
        <a:bodyPr/>
        <a:lstStyle/>
        <a:p>
          <a:r>
            <a:rPr lang="es-ES" dirty="0"/>
            <a:t>Objetivos y metas principales. (servicios vs ganancias)</a:t>
          </a:r>
          <a:endParaRPr lang="es-MX" dirty="0"/>
        </a:p>
      </dgm:t>
    </dgm:pt>
    <dgm:pt modelId="{BDAB95B9-DC3E-4F0D-B3D2-B37A24D35733}" type="parTrans" cxnId="{9CC1935D-0A6A-41A6-917C-B240AF727267}">
      <dgm:prSet/>
      <dgm:spPr/>
      <dgm:t>
        <a:bodyPr/>
        <a:lstStyle/>
        <a:p>
          <a:endParaRPr lang="es-MX"/>
        </a:p>
      </dgm:t>
    </dgm:pt>
    <dgm:pt modelId="{C089CC0B-6C0A-483F-8809-3B489BF3D018}" type="sibTrans" cxnId="{9CC1935D-0A6A-41A6-917C-B240AF727267}">
      <dgm:prSet/>
      <dgm:spPr/>
      <dgm:t>
        <a:bodyPr/>
        <a:lstStyle/>
        <a:p>
          <a:endParaRPr lang="es-MX"/>
        </a:p>
      </dgm:t>
    </dgm:pt>
    <dgm:pt modelId="{6DCC1EDF-327B-4A63-947C-99C9C087AAC8}">
      <dgm:prSet phldrT="[Texto]"/>
      <dgm:spPr/>
      <dgm:t>
        <a:bodyPr/>
        <a:lstStyle/>
        <a:p>
          <a:r>
            <a:rPr lang="es-ES" dirty="0"/>
            <a:t>Importancia del entorno social y político.</a:t>
          </a:r>
          <a:endParaRPr lang="es-MX" dirty="0"/>
        </a:p>
      </dgm:t>
    </dgm:pt>
    <dgm:pt modelId="{7DF76317-E9B6-45CE-A77E-C76F20F7052D}" type="parTrans" cxnId="{6D515BDF-0299-4DA8-9450-6604281E438A}">
      <dgm:prSet/>
      <dgm:spPr/>
      <dgm:t>
        <a:bodyPr/>
        <a:lstStyle/>
        <a:p>
          <a:endParaRPr lang="es-MX"/>
        </a:p>
      </dgm:t>
    </dgm:pt>
    <dgm:pt modelId="{31ECD27D-CBBF-49FC-B44D-8C850E31FE64}" type="sibTrans" cxnId="{6D515BDF-0299-4DA8-9450-6604281E438A}">
      <dgm:prSet/>
      <dgm:spPr/>
      <dgm:t>
        <a:bodyPr/>
        <a:lstStyle/>
        <a:p>
          <a:endParaRPr lang="es-MX"/>
        </a:p>
      </dgm:t>
    </dgm:pt>
    <dgm:pt modelId="{321FED99-A7A7-4568-A4E2-D11CCEA6479D}">
      <dgm:prSet phldrT="[Texto]"/>
      <dgm:spPr/>
      <dgm:t>
        <a:bodyPr/>
        <a:lstStyle/>
        <a:p>
          <a:r>
            <a:rPr lang="es-ES" dirty="0"/>
            <a:t>Dimensión temporal distinta.</a:t>
          </a:r>
          <a:endParaRPr lang="es-MX" dirty="0"/>
        </a:p>
      </dgm:t>
    </dgm:pt>
    <dgm:pt modelId="{B381FDBF-5D94-41FC-A330-534D5226AC76}" type="parTrans" cxnId="{CF42114C-8A06-44AB-9795-C7A13020C521}">
      <dgm:prSet/>
      <dgm:spPr/>
      <dgm:t>
        <a:bodyPr/>
        <a:lstStyle/>
        <a:p>
          <a:endParaRPr lang="es-MX"/>
        </a:p>
      </dgm:t>
    </dgm:pt>
    <dgm:pt modelId="{1932F354-4253-4A06-B026-674D4383263D}" type="sibTrans" cxnId="{CF42114C-8A06-44AB-9795-C7A13020C521}">
      <dgm:prSet/>
      <dgm:spPr/>
      <dgm:t>
        <a:bodyPr/>
        <a:lstStyle/>
        <a:p>
          <a:endParaRPr lang="es-MX"/>
        </a:p>
      </dgm:t>
    </dgm:pt>
    <dgm:pt modelId="{A0B52871-3ED4-43C3-9113-AABCDBE97A97}">
      <dgm:prSet/>
      <dgm:spPr/>
      <dgm:t>
        <a:bodyPr/>
        <a:lstStyle/>
        <a:p>
          <a:r>
            <a:rPr lang="es-ES"/>
            <a:t>Mecanismos de liderazgo y dirección.</a:t>
          </a:r>
          <a:endParaRPr lang="es-MX"/>
        </a:p>
      </dgm:t>
    </dgm:pt>
    <dgm:pt modelId="{B4C4CBD0-A47D-46BB-91FB-3161EF4052F2}" type="parTrans" cxnId="{A89118D9-A0F5-44C3-9967-6A2040877203}">
      <dgm:prSet/>
      <dgm:spPr/>
      <dgm:t>
        <a:bodyPr/>
        <a:lstStyle/>
        <a:p>
          <a:endParaRPr lang="es-MX"/>
        </a:p>
      </dgm:t>
    </dgm:pt>
    <dgm:pt modelId="{6128D96F-2791-438D-9351-BB3D60CF46C9}" type="sibTrans" cxnId="{A89118D9-A0F5-44C3-9967-6A2040877203}">
      <dgm:prSet/>
      <dgm:spPr/>
      <dgm:t>
        <a:bodyPr/>
        <a:lstStyle/>
        <a:p>
          <a:endParaRPr lang="es-MX"/>
        </a:p>
      </dgm:t>
    </dgm:pt>
    <dgm:pt modelId="{18099D74-7A14-4EAB-A8DA-7F5D4C350366}" type="pres">
      <dgm:prSet presAssocID="{61D56306-ACA9-4444-A30E-5C84A4D352A5}" presName="linear" presStyleCnt="0">
        <dgm:presLayoutVars>
          <dgm:dir/>
          <dgm:animLvl val="lvl"/>
          <dgm:resizeHandles val="exact"/>
        </dgm:presLayoutVars>
      </dgm:prSet>
      <dgm:spPr/>
    </dgm:pt>
    <dgm:pt modelId="{B29CF282-6ABB-485E-A96E-337DE8307546}" type="pres">
      <dgm:prSet presAssocID="{2C57A23F-BB7C-4C4C-BA57-AD2D121D7859}" presName="parentLin" presStyleCnt="0"/>
      <dgm:spPr/>
    </dgm:pt>
    <dgm:pt modelId="{655DFD5A-D0D0-4CF8-A46C-14EF49A157D7}" type="pres">
      <dgm:prSet presAssocID="{2C57A23F-BB7C-4C4C-BA57-AD2D121D7859}" presName="parentLeftMargin" presStyleLbl="node1" presStyleIdx="0" presStyleCnt="4"/>
      <dgm:spPr/>
    </dgm:pt>
    <dgm:pt modelId="{11ECF457-3CB6-4D51-926C-0CE5EB51EAD6}" type="pres">
      <dgm:prSet presAssocID="{2C57A23F-BB7C-4C4C-BA57-AD2D121D785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174A8C0-6452-4C7B-8075-F8D69D2A7715}" type="pres">
      <dgm:prSet presAssocID="{2C57A23F-BB7C-4C4C-BA57-AD2D121D7859}" presName="negativeSpace" presStyleCnt="0"/>
      <dgm:spPr/>
    </dgm:pt>
    <dgm:pt modelId="{ED1FD88C-F5AA-4C68-AA4C-E2268120CDFF}" type="pres">
      <dgm:prSet presAssocID="{2C57A23F-BB7C-4C4C-BA57-AD2D121D7859}" presName="childText" presStyleLbl="conFgAcc1" presStyleIdx="0" presStyleCnt="4">
        <dgm:presLayoutVars>
          <dgm:bulletEnabled val="1"/>
        </dgm:presLayoutVars>
      </dgm:prSet>
      <dgm:spPr/>
    </dgm:pt>
    <dgm:pt modelId="{843CEAB3-DA60-4ED4-9CD6-03669B724EA3}" type="pres">
      <dgm:prSet presAssocID="{C089CC0B-6C0A-483F-8809-3B489BF3D018}" presName="spaceBetweenRectangles" presStyleCnt="0"/>
      <dgm:spPr/>
    </dgm:pt>
    <dgm:pt modelId="{DE2714DE-95EE-46FC-B620-DBC216A5F5D3}" type="pres">
      <dgm:prSet presAssocID="{6DCC1EDF-327B-4A63-947C-99C9C087AAC8}" presName="parentLin" presStyleCnt="0"/>
      <dgm:spPr/>
    </dgm:pt>
    <dgm:pt modelId="{0FFDC015-09A3-4667-A88F-D9B05C2E2CC6}" type="pres">
      <dgm:prSet presAssocID="{6DCC1EDF-327B-4A63-947C-99C9C087AAC8}" presName="parentLeftMargin" presStyleLbl="node1" presStyleIdx="0" presStyleCnt="4"/>
      <dgm:spPr/>
    </dgm:pt>
    <dgm:pt modelId="{3CDB1375-1E0B-40C5-B94B-ECE7E6704E78}" type="pres">
      <dgm:prSet presAssocID="{6DCC1EDF-327B-4A63-947C-99C9C087AAC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23E60B1-6C45-4DF5-B415-58C6340927F5}" type="pres">
      <dgm:prSet presAssocID="{6DCC1EDF-327B-4A63-947C-99C9C087AAC8}" presName="negativeSpace" presStyleCnt="0"/>
      <dgm:spPr/>
    </dgm:pt>
    <dgm:pt modelId="{C009B6DC-A7E9-40B2-978E-AD69AE7081EA}" type="pres">
      <dgm:prSet presAssocID="{6DCC1EDF-327B-4A63-947C-99C9C087AAC8}" presName="childText" presStyleLbl="conFgAcc1" presStyleIdx="1" presStyleCnt="4">
        <dgm:presLayoutVars>
          <dgm:bulletEnabled val="1"/>
        </dgm:presLayoutVars>
      </dgm:prSet>
      <dgm:spPr/>
    </dgm:pt>
    <dgm:pt modelId="{1D4D568D-F772-43FE-AF5F-7E9F4CB1616A}" type="pres">
      <dgm:prSet presAssocID="{31ECD27D-CBBF-49FC-B44D-8C850E31FE64}" presName="spaceBetweenRectangles" presStyleCnt="0"/>
      <dgm:spPr/>
    </dgm:pt>
    <dgm:pt modelId="{DA8EB61A-6EBD-463D-99C9-1C574644FF5A}" type="pres">
      <dgm:prSet presAssocID="{A0B52871-3ED4-43C3-9113-AABCDBE97A97}" presName="parentLin" presStyleCnt="0"/>
      <dgm:spPr/>
    </dgm:pt>
    <dgm:pt modelId="{842414A2-7290-4FB2-B94A-80B2EBE45B2C}" type="pres">
      <dgm:prSet presAssocID="{A0B52871-3ED4-43C3-9113-AABCDBE97A97}" presName="parentLeftMargin" presStyleLbl="node1" presStyleIdx="1" presStyleCnt="4"/>
      <dgm:spPr/>
    </dgm:pt>
    <dgm:pt modelId="{4B72D284-F03F-4ABF-8DC2-B98C03F22355}" type="pres">
      <dgm:prSet presAssocID="{A0B52871-3ED4-43C3-9113-AABCDBE97A9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AA267F1-80E9-4C64-A251-9F0369E409DA}" type="pres">
      <dgm:prSet presAssocID="{A0B52871-3ED4-43C3-9113-AABCDBE97A97}" presName="negativeSpace" presStyleCnt="0"/>
      <dgm:spPr/>
    </dgm:pt>
    <dgm:pt modelId="{EADE5791-1BA9-47AB-A706-A01C60E7F302}" type="pres">
      <dgm:prSet presAssocID="{A0B52871-3ED4-43C3-9113-AABCDBE97A97}" presName="childText" presStyleLbl="conFgAcc1" presStyleIdx="2" presStyleCnt="4">
        <dgm:presLayoutVars>
          <dgm:bulletEnabled val="1"/>
        </dgm:presLayoutVars>
      </dgm:prSet>
      <dgm:spPr/>
    </dgm:pt>
    <dgm:pt modelId="{3E37CA79-8A08-405E-8485-9B731601E712}" type="pres">
      <dgm:prSet presAssocID="{6128D96F-2791-438D-9351-BB3D60CF46C9}" presName="spaceBetweenRectangles" presStyleCnt="0"/>
      <dgm:spPr/>
    </dgm:pt>
    <dgm:pt modelId="{FA3DD4E6-9F93-48BD-BE9D-9819C9FDC57B}" type="pres">
      <dgm:prSet presAssocID="{321FED99-A7A7-4568-A4E2-D11CCEA6479D}" presName="parentLin" presStyleCnt="0"/>
      <dgm:spPr/>
    </dgm:pt>
    <dgm:pt modelId="{94C51E4E-1165-49FE-92AD-B507DE5A87C4}" type="pres">
      <dgm:prSet presAssocID="{321FED99-A7A7-4568-A4E2-D11CCEA6479D}" presName="parentLeftMargin" presStyleLbl="node1" presStyleIdx="2" presStyleCnt="4"/>
      <dgm:spPr/>
    </dgm:pt>
    <dgm:pt modelId="{88037426-5D13-4C17-8967-8B756D98BF9C}" type="pres">
      <dgm:prSet presAssocID="{321FED99-A7A7-4568-A4E2-D11CCEA6479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A11FB67-774D-416D-A5EC-4A74FB9E6229}" type="pres">
      <dgm:prSet presAssocID="{321FED99-A7A7-4568-A4E2-D11CCEA6479D}" presName="negativeSpace" presStyleCnt="0"/>
      <dgm:spPr/>
    </dgm:pt>
    <dgm:pt modelId="{9CC1C795-C071-4083-8053-AE8358B7921D}" type="pres">
      <dgm:prSet presAssocID="{321FED99-A7A7-4568-A4E2-D11CCEA6479D}" presName="childText" presStyleLbl="conFgAcc1" presStyleIdx="3" presStyleCnt="4" custLinFactNeighborX="100" custLinFactNeighborY="13397">
        <dgm:presLayoutVars>
          <dgm:bulletEnabled val="1"/>
        </dgm:presLayoutVars>
      </dgm:prSet>
      <dgm:spPr/>
    </dgm:pt>
  </dgm:ptLst>
  <dgm:cxnLst>
    <dgm:cxn modelId="{8B9FD220-A9B6-42A1-956F-C5B2CB2F472E}" type="presOf" srcId="{A0B52871-3ED4-43C3-9113-AABCDBE97A97}" destId="{842414A2-7290-4FB2-B94A-80B2EBE45B2C}" srcOrd="0" destOrd="0" presId="urn:microsoft.com/office/officeart/2005/8/layout/list1"/>
    <dgm:cxn modelId="{EC4AE22E-6D3E-4EF1-A61E-BB240F8B9E2E}" type="presOf" srcId="{321FED99-A7A7-4568-A4E2-D11CCEA6479D}" destId="{94C51E4E-1165-49FE-92AD-B507DE5A87C4}" srcOrd="0" destOrd="0" presId="urn:microsoft.com/office/officeart/2005/8/layout/list1"/>
    <dgm:cxn modelId="{E2EADC35-F890-40B1-8932-3C67E3B1D5B4}" type="presOf" srcId="{6DCC1EDF-327B-4A63-947C-99C9C087AAC8}" destId="{0FFDC015-09A3-4667-A88F-D9B05C2E2CC6}" srcOrd="0" destOrd="0" presId="urn:microsoft.com/office/officeart/2005/8/layout/list1"/>
    <dgm:cxn modelId="{9CC1935D-0A6A-41A6-917C-B240AF727267}" srcId="{61D56306-ACA9-4444-A30E-5C84A4D352A5}" destId="{2C57A23F-BB7C-4C4C-BA57-AD2D121D7859}" srcOrd="0" destOrd="0" parTransId="{BDAB95B9-DC3E-4F0D-B3D2-B37A24D35733}" sibTransId="{C089CC0B-6C0A-483F-8809-3B489BF3D018}"/>
    <dgm:cxn modelId="{CF42114C-8A06-44AB-9795-C7A13020C521}" srcId="{61D56306-ACA9-4444-A30E-5C84A4D352A5}" destId="{321FED99-A7A7-4568-A4E2-D11CCEA6479D}" srcOrd="3" destOrd="0" parTransId="{B381FDBF-5D94-41FC-A330-534D5226AC76}" sibTransId="{1932F354-4253-4A06-B026-674D4383263D}"/>
    <dgm:cxn modelId="{AEDF9C71-F69C-42CE-AFDA-907AF9AD1092}" type="presOf" srcId="{61D56306-ACA9-4444-A30E-5C84A4D352A5}" destId="{18099D74-7A14-4EAB-A8DA-7F5D4C350366}" srcOrd="0" destOrd="0" presId="urn:microsoft.com/office/officeart/2005/8/layout/list1"/>
    <dgm:cxn modelId="{8761FA78-FBFA-46BB-9AB7-FB13551231AE}" type="presOf" srcId="{A0B52871-3ED4-43C3-9113-AABCDBE97A97}" destId="{4B72D284-F03F-4ABF-8DC2-B98C03F22355}" srcOrd="1" destOrd="0" presId="urn:microsoft.com/office/officeart/2005/8/layout/list1"/>
    <dgm:cxn modelId="{07835E90-D6E8-4375-A9B1-C98402720872}" type="presOf" srcId="{2C57A23F-BB7C-4C4C-BA57-AD2D121D7859}" destId="{655DFD5A-D0D0-4CF8-A46C-14EF49A157D7}" srcOrd="0" destOrd="0" presId="urn:microsoft.com/office/officeart/2005/8/layout/list1"/>
    <dgm:cxn modelId="{04E187B5-3746-4D93-BFCE-9E67077B1A40}" type="presOf" srcId="{6DCC1EDF-327B-4A63-947C-99C9C087AAC8}" destId="{3CDB1375-1E0B-40C5-B94B-ECE7E6704E78}" srcOrd="1" destOrd="0" presId="urn:microsoft.com/office/officeart/2005/8/layout/list1"/>
    <dgm:cxn modelId="{409517D8-5195-44EB-AD8B-E0C5CFA610CD}" type="presOf" srcId="{2C57A23F-BB7C-4C4C-BA57-AD2D121D7859}" destId="{11ECF457-3CB6-4D51-926C-0CE5EB51EAD6}" srcOrd="1" destOrd="0" presId="urn:microsoft.com/office/officeart/2005/8/layout/list1"/>
    <dgm:cxn modelId="{A89118D9-A0F5-44C3-9967-6A2040877203}" srcId="{61D56306-ACA9-4444-A30E-5C84A4D352A5}" destId="{A0B52871-3ED4-43C3-9113-AABCDBE97A97}" srcOrd="2" destOrd="0" parTransId="{B4C4CBD0-A47D-46BB-91FB-3161EF4052F2}" sibTransId="{6128D96F-2791-438D-9351-BB3D60CF46C9}"/>
    <dgm:cxn modelId="{6D515BDF-0299-4DA8-9450-6604281E438A}" srcId="{61D56306-ACA9-4444-A30E-5C84A4D352A5}" destId="{6DCC1EDF-327B-4A63-947C-99C9C087AAC8}" srcOrd="1" destOrd="0" parTransId="{7DF76317-E9B6-45CE-A77E-C76F20F7052D}" sibTransId="{31ECD27D-CBBF-49FC-B44D-8C850E31FE64}"/>
    <dgm:cxn modelId="{C402A6E1-E99D-42D0-9435-AE0C6BB3D64E}" type="presOf" srcId="{321FED99-A7A7-4568-A4E2-D11CCEA6479D}" destId="{88037426-5D13-4C17-8967-8B756D98BF9C}" srcOrd="1" destOrd="0" presId="urn:microsoft.com/office/officeart/2005/8/layout/list1"/>
    <dgm:cxn modelId="{E3DA8137-4961-4483-91D5-98CFFC30B9D8}" type="presParOf" srcId="{18099D74-7A14-4EAB-A8DA-7F5D4C350366}" destId="{B29CF282-6ABB-485E-A96E-337DE8307546}" srcOrd="0" destOrd="0" presId="urn:microsoft.com/office/officeart/2005/8/layout/list1"/>
    <dgm:cxn modelId="{9C45D187-2D90-4550-BEFE-4AC471F30799}" type="presParOf" srcId="{B29CF282-6ABB-485E-A96E-337DE8307546}" destId="{655DFD5A-D0D0-4CF8-A46C-14EF49A157D7}" srcOrd="0" destOrd="0" presId="urn:microsoft.com/office/officeart/2005/8/layout/list1"/>
    <dgm:cxn modelId="{A4EB6BFE-F961-4861-B9D6-0EF972DB56D9}" type="presParOf" srcId="{B29CF282-6ABB-485E-A96E-337DE8307546}" destId="{11ECF457-3CB6-4D51-926C-0CE5EB51EAD6}" srcOrd="1" destOrd="0" presId="urn:microsoft.com/office/officeart/2005/8/layout/list1"/>
    <dgm:cxn modelId="{3AC54D12-FA2D-4470-9207-D141584AF302}" type="presParOf" srcId="{18099D74-7A14-4EAB-A8DA-7F5D4C350366}" destId="{9174A8C0-6452-4C7B-8075-F8D69D2A7715}" srcOrd="1" destOrd="0" presId="urn:microsoft.com/office/officeart/2005/8/layout/list1"/>
    <dgm:cxn modelId="{944FCDB6-38BD-40E6-ADF5-2650497EAB2C}" type="presParOf" srcId="{18099D74-7A14-4EAB-A8DA-7F5D4C350366}" destId="{ED1FD88C-F5AA-4C68-AA4C-E2268120CDFF}" srcOrd="2" destOrd="0" presId="urn:microsoft.com/office/officeart/2005/8/layout/list1"/>
    <dgm:cxn modelId="{8FFD98F5-FFA3-48F4-B647-39432E35434B}" type="presParOf" srcId="{18099D74-7A14-4EAB-A8DA-7F5D4C350366}" destId="{843CEAB3-DA60-4ED4-9CD6-03669B724EA3}" srcOrd="3" destOrd="0" presId="urn:microsoft.com/office/officeart/2005/8/layout/list1"/>
    <dgm:cxn modelId="{40E043D8-1B5B-4527-940D-508767F50461}" type="presParOf" srcId="{18099D74-7A14-4EAB-A8DA-7F5D4C350366}" destId="{DE2714DE-95EE-46FC-B620-DBC216A5F5D3}" srcOrd="4" destOrd="0" presId="urn:microsoft.com/office/officeart/2005/8/layout/list1"/>
    <dgm:cxn modelId="{A4926C70-97ED-4B2C-A70B-41E54EFC996F}" type="presParOf" srcId="{DE2714DE-95EE-46FC-B620-DBC216A5F5D3}" destId="{0FFDC015-09A3-4667-A88F-D9B05C2E2CC6}" srcOrd="0" destOrd="0" presId="urn:microsoft.com/office/officeart/2005/8/layout/list1"/>
    <dgm:cxn modelId="{7D6E4926-6957-431D-A80E-51F909433965}" type="presParOf" srcId="{DE2714DE-95EE-46FC-B620-DBC216A5F5D3}" destId="{3CDB1375-1E0B-40C5-B94B-ECE7E6704E78}" srcOrd="1" destOrd="0" presId="urn:microsoft.com/office/officeart/2005/8/layout/list1"/>
    <dgm:cxn modelId="{0E1BF0C2-98C4-4486-9F40-F8E022E0BC6A}" type="presParOf" srcId="{18099D74-7A14-4EAB-A8DA-7F5D4C350366}" destId="{B23E60B1-6C45-4DF5-B415-58C6340927F5}" srcOrd="5" destOrd="0" presId="urn:microsoft.com/office/officeart/2005/8/layout/list1"/>
    <dgm:cxn modelId="{AA8E6F45-214C-4537-8FE5-3108FB04C1F6}" type="presParOf" srcId="{18099D74-7A14-4EAB-A8DA-7F5D4C350366}" destId="{C009B6DC-A7E9-40B2-978E-AD69AE7081EA}" srcOrd="6" destOrd="0" presId="urn:microsoft.com/office/officeart/2005/8/layout/list1"/>
    <dgm:cxn modelId="{944BD58D-C287-4234-89C5-6AE33259AFDF}" type="presParOf" srcId="{18099D74-7A14-4EAB-A8DA-7F5D4C350366}" destId="{1D4D568D-F772-43FE-AF5F-7E9F4CB1616A}" srcOrd="7" destOrd="0" presId="urn:microsoft.com/office/officeart/2005/8/layout/list1"/>
    <dgm:cxn modelId="{E3D1F8E9-66AB-4103-953A-71B378638E0B}" type="presParOf" srcId="{18099D74-7A14-4EAB-A8DA-7F5D4C350366}" destId="{DA8EB61A-6EBD-463D-99C9-1C574644FF5A}" srcOrd="8" destOrd="0" presId="urn:microsoft.com/office/officeart/2005/8/layout/list1"/>
    <dgm:cxn modelId="{5CDD2F08-3619-402C-9CB4-2212212418C8}" type="presParOf" srcId="{DA8EB61A-6EBD-463D-99C9-1C574644FF5A}" destId="{842414A2-7290-4FB2-B94A-80B2EBE45B2C}" srcOrd="0" destOrd="0" presId="urn:microsoft.com/office/officeart/2005/8/layout/list1"/>
    <dgm:cxn modelId="{F37E9621-4C40-4E18-A46B-699A05405757}" type="presParOf" srcId="{DA8EB61A-6EBD-463D-99C9-1C574644FF5A}" destId="{4B72D284-F03F-4ABF-8DC2-B98C03F22355}" srcOrd="1" destOrd="0" presId="urn:microsoft.com/office/officeart/2005/8/layout/list1"/>
    <dgm:cxn modelId="{A5439CB8-E872-45BB-ABFA-9C762CF18CBD}" type="presParOf" srcId="{18099D74-7A14-4EAB-A8DA-7F5D4C350366}" destId="{8AA267F1-80E9-4C64-A251-9F0369E409DA}" srcOrd="9" destOrd="0" presId="urn:microsoft.com/office/officeart/2005/8/layout/list1"/>
    <dgm:cxn modelId="{4014085A-B952-408E-953E-B0A932072C3E}" type="presParOf" srcId="{18099D74-7A14-4EAB-A8DA-7F5D4C350366}" destId="{EADE5791-1BA9-47AB-A706-A01C60E7F302}" srcOrd="10" destOrd="0" presId="urn:microsoft.com/office/officeart/2005/8/layout/list1"/>
    <dgm:cxn modelId="{8C3564E8-4E16-4C7A-964A-004ADCD82C90}" type="presParOf" srcId="{18099D74-7A14-4EAB-A8DA-7F5D4C350366}" destId="{3E37CA79-8A08-405E-8485-9B731601E712}" srcOrd="11" destOrd="0" presId="urn:microsoft.com/office/officeart/2005/8/layout/list1"/>
    <dgm:cxn modelId="{4AECCA70-0328-4B11-B34B-39CCA0C5A3C0}" type="presParOf" srcId="{18099D74-7A14-4EAB-A8DA-7F5D4C350366}" destId="{FA3DD4E6-9F93-48BD-BE9D-9819C9FDC57B}" srcOrd="12" destOrd="0" presId="urn:microsoft.com/office/officeart/2005/8/layout/list1"/>
    <dgm:cxn modelId="{F777E6E1-8F22-4FE9-8472-E064F842E240}" type="presParOf" srcId="{FA3DD4E6-9F93-48BD-BE9D-9819C9FDC57B}" destId="{94C51E4E-1165-49FE-92AD-B507DE5A87C4}" srcOrd="0" destOrd="0" presId="urn:microsoft.com/office/officeart/2005/8/layout/list1"/>
    <dgm:cxn modelId="{0B15838E-A3B7-4F4D-AD25-10EA0FE97F0B}" type="presParOf" srcId="{FA3DD4E6-9F93-48BD-BE9D-9819C9FDC57B}" destId="{88037426-5D13-4C17-8967-8B756D98BF9C}" srcOrd="1" destOrd="0" presId="urn:microsoft.com/office/officeart/2005/8/layout/list1"/>
    <dgm:cxn modelId="{A126E77F-5927-43E3-9559-A0AC98F6A07A}" type="presParOf" srcId="{18099D74-7A14-4EAB-A8DA-7F5D4C350366}" destId="{CA11FB67-774D-416D-A5EC-4A74FB9E6229}" srcOrd="13" destOrd="0" presId="urn:microsoft.com/office/officeart/2005/8/layout/list1"/>
    <dgm:cxn modelId="{187D724F-E0C2-458D-966E-B0FE5CB4EAB9}" type="presParOf" srcId="{18099D74-7A14-4EAB-A8DA-7F5D4C350366}" destId="{9CC1C795-C071-4083-8053-AE8358B7921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52E3EB-73F1-4760-8802-BE50589E0336}" type="doc">
      <dgm:prSet loTypeId="urn:microsoft.com/office/officeart/2005/8/layout/cycle3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2F8CBED-2759-4BF8-827F-4D03C3241400}">
      <dgm:prSet phldrT="[Texto]"/>
      <dgm:spPr/>
      <dgm:t>
        <a:bodyPr/>
        <a:lstStyle/>
        <a:p>
          <a:r>
            <a:rPr lang="es-ES" dirty="0"/>
            <a:t>Preparación</a:t>
          </a:r>
          <a:endParaRPr lang="es-MX" dirty="0"/>
        </a:p>
      </dgm:t>
    </dgm:pt>
    <dgm:pt modelId="{4410E255-C99F-4CC3-A144-1C4536DEFCD6}" type="parTrans" cxnId="{5C93EC13-0856-446D-9FEA-A095B5DB6056}">
      <dgm:prSet/>
      <dgm:spPr/>
      <dgm:t>
        <a:bodyPr/>
        <a:lstStyle/>
        <a:p>
          <a:endParaRPr lang="es-MX"/>
        </a:p>
      </dgm:t>
    </dgm:pt>
    <dgm:pt modelId="{93971887-25DC-474D-8530-AC4D1959F4ED}" type="sibTrans" cxnId="{5C93EC13-0856-446D-9FEA-A095B5DB6056}">
      <dgm:prSet/>
      <dgm:spPr/>
      <dgm:t>
        <a:bodyPr/>
        <a:lstStyle/>
        <a:p>
          <a:endParaRPr lang="es-MX"/>
        </a:p>
      </dgm:t>
    </dgm:pt>
    <dgm:pt modelId="{B6DBD4A8-6810-4D66-A27D-E9185CC8D2E4}">
      <dgm:prSet phldrT="[Texto]"/>
      <dgm:spPr/>
      <dgm:t>
        <a:bodyPr/>
        <a:lstStyle/>
        <a:p>
          <a:r>
            <a:rPr lang="es-ES" dirty="0"/>
            <a:t>Respuesta</a:t>
          </a:r>
          <a:endParaRPr lang="es-MX" dirty="0"/>
        </a:p>
      </dgm:t>
    </dgm:pt>
    <dgm:pt modelId="{DF224DD4-D2A1-4744-9467-E6C758EA4CEB}" type="parTrans" cxnId="{0D091B14-C707-4D54-BA5B-9AF980EB693B}">
      <dgm:prSet/>
      <dgm:spPr/>
      <dgm:t>
        <a:bodyPr/>
        <a:lstStyle/>
        <a:p>
          <a:endParaRPr lang="es-MX"/>
        </a:p>
      </dgm:t>
    </dgm:pt>
    <dgm:pt modelId="{25E02020-F09D-492A-A312-F826FEFFE475}" type="sibTrans" cxnId="{0D091B14-C707-4D54-BA5B-9AF980EB693B}">
      <dgm:prSet/>
      <dgm:spPr/>
      <dgm:t>
        <a:bodyPr/>
        <a:lstStyle/>
        <a:p>
          <a:endParaRPr lang="es-MX"/>
        </a:p>
      </dgm:t>
    </dgm:pt>
    <dgm:pt modelId="{C58FC933-5E14-4C54-8DD6-D1A26BF84C47}">
      <dgm:prSet phldrT="[Texto]"/>
      <dgm:spPr/>
      <dgm:t>
        <a:bodyPr/>
        <a:lstStyle/>
        <a:p>
          <a:r>
            <a:rPr lang="es-ES" dirty="0"/>
            <a:t>recuperación</a:t>
          </a:r>
          <a:endParaRPr lang="es-MX" dirty="0"/>
        </a:p>
      </dgm:t>
    </dgm:pt>
    <dgm:pt modelId="{1C9D35C2-CEF5-49E5-8B2D-B9DBA8B512C6}" type="parTrans" cxnId="{CF57BF03-137A-4946-86BE-2338EB71047B}">
      <dgm:prSet/>
      <dgm:spPr/>
      <dgm:t>
        <a:bodyPr/>
        <a:lstStyle/>
        <a:p>
          <a:endParaRPr lang="es-MX"/>
        </a:p>
      </dgm:t>
    </dgm:pt>
    <dgm:pt modelId="{635F9CE6-9D6C-42EB-96CF-1FBFFC379426}" type="sibTrans" cxnId="{CF57BF03-137A-4946-86BE-2338EB71047B}">
      <dgm:prSet/>
      <dgm:spPr/>
      <dgm:t>
        <a:bodyPr/>
        <a:lstStyle/>
        <a:p>
          <a:endParaRPr lang="es-MX"/>
        </a:p>
      </dgm:t>
    </dgm:pt>
    <dgm:pt modelId="{2BFC83F5-32A8-4018-9A7F-DF35219CE150}">
      <dgm:prSet phldrT="[Texto]"/>
      <dgm:spPr/>
      <dgm:t>
        <a:bodyPr/>
        <a:lstStyle/>
        <a:p>
          <a:r>
            <a:rPr lang="es-ES" dirty="0"/>
            <a:t>Aprendizaje.</a:t>
          </a:r>
          <a:endParaRPr lang="es-MX" dirty="0"/>
        </a:p>
      </dgm:t>
    </dgm:pt>
    <dgm:pt modelId="{99A21864-7801-4356-95C2-6428FFB6975B}" type="parTrans" cxnId="{EC4773EB-126D-4826-8869-FE051307E2DD}">
      <dgm:prSet/>
      <dgm:spPr/>
      <dgm:t>
        <a:bodyPr/>
        <a:lstStyle/>
        <a:p>
          <a:endParaRPr lang="es-MX"/>
        </a:p>
      </dgm:t>
    </dgm:pt>
    <dgm:pt modelId="{E4DCD07D-3CCE-414D-9E99-9628CF614057}" type="sibTrans" cxnId="{EC4773EB-126D-4826-8869-FE051307E2DD}">
      <dgm:prSet/>
      <dgm:spPr/>
      <dgm:t>
        <a:bodyPr/>
        <a:lstStyle/>
        <a:p>
          <a:endParaRPr lang="es-MX"/>
        </a:p>
      </dgm:t>
    </dgm:pt>
    <dgm:pt modelId="{9C2B8E8E-13BC-4BC9-95AA-52D9035E784C}">
      <dgm:prSet phldrT="[Texto]"/>
      <dgm:spPr/>
      <dgm:t>
        <a:bodyPr/>
        <a:lstStyle/>
        <a:p>
          <a:r>
            <a:rPr lang="es-ES" dirty="0"/>
            <a:t>Prevención</a:t>
          </a:r>
          <a:endParaRPr lang="es-MX" dirty="0"/>
        </a:p>
      </dgm:t>
    </dgm:pt>
    <dgm:pt modelId="{89CFA2F7-5207-4A13-965D-4DBF9C73A630}" type="parTrans" cxnId="{7B1AEA9E-A4C0-495C-9255-6831EC02476A}">
      <dgm:prSet/>
      <dgm:spPr/>
      <dgm:t>
        <a:bodyPr/>
        <a:lstStyle/>
        <a:p>
          <a:endParaRPr lang="es-MX"/>
        </a:p>
      </dgm:t>
    </dgm:pt>
    <dgm:pt modelId="{6919952F-0059-486F-938D-F46B0757273C}" type="sibTrans" cxnId="{7B1AEA9E-A4C0-495C-9255-6831EC02476A}">
      <dgm:prSet/>
      <dgm:spPr/>
      <dgm:t>
        <a:bodyPr/>
        <a:lstStyle/>
        <a:p>
          <a:endParaRPr lang="es-MX"/>
        </a:p>
      </dgm:t>
    </dgm:pt>
    <dgm:pt modelId="{97D4A8F7-CBC5-488A-A9F3-7F0453DBB461}" type="pres">
      <dgm:prSet presAssocID="{4852E3EB-73F1-4760-8802-BE50589E0336}" presName="Name0" presStyleCnt="0">
        <dgm:presLayoutVars>
          <dgm:dir/>
          <dgm:resizeHandles val="exact"/>
        </dgm:presLayoutVars>
      </dgm:prSet>
      <dgm:spPr/>
    </dgm:pt>
    <dgm:pt modelId="{0487C8D1-2772-4DF3-ADF0-60CCB6D4980E}" type="pres">
      <dgm:prSet presAssocID="{4852E3EB-73F1-4760-8802-BE50589E0336}" presName="cycle" presStyleCnt="0"/>
      <dgm:spPr/>
    </dgm:pt>
    <dgm:pt modelId="{2C52B56F-57C0-4CD7-86A7-481906904143}" type="pres">
      <dgm:prSet presAssocID="{22F8CBED-2759-4BF8-827F-4D03C3241400}" presName="nodeFirstNode" presStyleLbl="node1" presStyleIdx="0" presStyleCnt="5">
        <dgm:presLayoutVars>
          <dgm:bulletEnabled val="1"/>
        </dgm:presLayoutVars>
      </dgm:prSet>
      <dgm:spPr/>
    </dgm:pt>
    <dgm:pt modelId="{4F238709-51AE-4187-B3D5-1885E80A7DF9}" type="pres">
      <dgm:prSet presAssocID="{93971887-25DC-474D-8530-AC4D1959F4ED}" presName="sibTransFirstNode" presStyleLbl="bgShp" presStyleIdx="0" presStyleCnt="1"/>
      <dgm:spPr/>
    </dgm:pt>
    <dgm:pt modelId="{69A3F6A0-935D-4231-A5EC-B6E1C76F7352}" type="pres">
      <dgm:prSet presAssocID="{B6DBD4A8-6810-4D66-A27D-E9185CC8D2E4}" presName="nodeFollowingNodes" presStyleLbl="node1" presStyleIdx="1" presStyleCnt="5">
        <dgm:presLayoutVars>
          <dgm:bulletEnabled val="1"/>
        </dgm:presLayoutVars>
      </dgm:prSet>
      <dgm:spPr/>
    </dgm:pt>
    <dgm:pt modelId="{DD9B6032-FA44-42D7-9B0F-D1B60F88FFCA}" type="pres">
      <dgm:prSet presAssocID="{C58FC933-5E14-4C54-8DD6-D1A26BF84C47}" presName="nodeFollowingNodes" presStyleLbl="node1" presStyleIdx="2" presStyleCnt="5">
        <dgm:presLayoutVars>
          <dgm:bulletEnabled val="1"/>
        </dgm:presLayoutVars>
      </dgm:prSet>
      <dgm:spPr/>
    </dgm:pt>
    <dgm:pt modelId="{766BF1C7-4126-4E44-A957-72F93B9BC98E}" type="pres">
      <dgm:prSet presAssocID="{2BFC83F5-32A8-4018-9A7F-DF35219CE150}" presName="nodeFollowingNodes" presStyleLbl="node1" presStyleIdx="3" presStyleCnt="5">
        <dgm:presLayoutVars>
          <dgm:bulletEnabled val="1"/>
        </dgm:presLayoutVars>
      </dgm:prSet>
      <dgm:spPr/>
    </dgm:pt>
    <dgm:pt modelId="{5B7AFE20-F207-4774-AD5B-8477F77B224A}" type="pres">
      <dgm:prSet presAssocID="{9C2B8E8E-13BC-4BC9-95AA-52D9035E784C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CF57BF03-137A-4946-86BE-2338EB71047B}" srcId="{4852E3EB-73F1-4760-8802-BE50589E0336}" destId="{C58FC933-5E14-4C54-8DD6-D1A26BF84C47}" srcOrd="2" destOrd="0" parTransId="{1C9D35C2-CEF5-49E5-8B2D-B9DBA8B512C6}" sibTransId="{635F9CE6-9D6C-42EB-96CF-1FBFFC379426}"/>
    <dgm:cxn modelId="{CE2EAD0C-C5D2-4296-9D25-96831AB47E39}" type="presOf" srcId="{4852E3EB-73F1-4760-8802-BE50589E0336}" destId="{97D4A8F7-CBC5-488A-A9F3-7F0453DBB461}" srcOrd="0" destOrd="0" presId="urn:microsoft.com/office/officeart/2005/8/layout/cycle3"/>
    <dgm:cxn modelId="{5C93EC13-0856-446D-9FEA-A095B5DB6056}" srcId="{4852E3EB-73F1-4760-8802-BE50589E0336}" destId="{22F8CBED-2759-4BF8-827F-4D03C3241400}" srcOrd="0" destOrd="0" parTransId="{4410E255-C99F-4CC3-A144-1C4536DEFCD6}" sibTransId="{93971887-25DC-474D-8530-AC4D1959F4ED}"/>
    <dgm:cxn modelId="{0D091B14-C707-4D54-BA5B-9AF980EB693B}" srcId="{4852E3EB-73F1-4760-8802-BE50589E0336}" destId="{B6DBD4A8-6810-4D66-A27D-E9185CC8D2E4}" srcOrd="1" destOrd="0" parTransId="{DF224DD4-D2A1-4744-9467-E6C758EA4CEB}" sibTransId="{25E02020-F09D-492A-A312-F826FEFFE475}"/>
    <dgm:cxn modelId="{F7AA5034-0383-4B04-917D-FAC596157CAE}" type="presOf" srcId="{2BFC83F5-32A8-4018-9A7F-DF35219CE150}" destId="{766BF1C7-4126-4E44-A957-72F93B9BC98E}" srcOrd="0" destOrd="0" presId="urn:microsoft.com/office/officeart/2005/8/layout/cycle3"/>
    <dgm:cxn modelId="{FD698560-E6F1-4E0C-BF22-B17B67229876}" type="presOf" srcId="{22F8CBED-2759-4BF8-827F-4D03C3241400}" destId="{2C52B56F-57C0-4CD7-86A7-481906904143}" srcOrd="0" destOrd="0" presId="urn:microsoft.com/office/officeart/2005/8/layout/cycle3"/>
    <dgm:cxn modelId="{CE39BD75-F740-4292-91D4-D04F22683719}" type="presOf" srcId="{C58FC933-5E14-4C54-8DD6-D1A26BF84C47}" destId="{DD9B6032-FA44-42D7-9B0F-D1B60F88FFCA}" srcOrd="0" destOrd="0" presId="urn:microsoft.com/office/officeart/2005/8/layout/cycle3"/>
    <dgm:cxn modelId="{7B1AEA9E-A4C0-495C-9255-6831EC02476A}" srcId="{4852E3EB-73F1-4760-8802-BE50589E0336}" destId="{9C2B8E8E-13BC-4BC9-95AA-52D9035E784C}" srcOrd="4" destOrd="0" parTransId="{89CFA2F7-5207-4A13-965D-4DBF9C73A630}" sibTransId="{6919952F-0059-486F-938D-F46B0757273C}"/>
    <dgm:cxn modelId="{A1AE3BAD-F2BB-4E82-AE7C-4DBB18F16095}" type="presOf" srcId="{B6DBD4A8-6810-4D66-A27D-E9185CC8D2E4}" destId="{69A3F6A0-935D-4231-A5EC-B6E1C76F7352}" srcOrd="0" destOrd="0" presId="urn:microsoft.com/office/officeart/2005/8/layout/cycle3"/>
    <dgm:cxn modelId="{8A19E2D7-3A75-4B85-866D-8B178139571E}" type="presOf" srcId="{93971887-25DC-474D-8530-AC4D1959F4ED}" destId="{4F238709-51AE-4187-B3D5-1885E80A7DF9}" srcOrd="0" destOrd="0" presId="urn:microsoft.com/office/officeart/2005/8/layout/cycle3"/>
    <dgm:cxn modelId="{28645EEA-113C-4051-9F8C-0A7BC4DFCC4F}" type="presOf" srcId="{9C2B8E8E-13BC-4BC9-95AA-52D9035E784C}" destId="{5B7AFE20-F207-4774-AD5B-8477F77B224A}" srcOrd="0" destOrd="0" presId="urn:microsoft.com/office/officeart/2005/8/layout/cycle3"/>
    <dgm:cxn modelId="{EC4773EB-126D-4826-8869-FE051307E2DD}" srcId="{4852E3EB-73F1-4760-8802-BE50589E0336}" destId="{2BFC83F5-32A8-4018-9A7F-DF35219CE150}" srcOrd="3" destOrd="0" parTransId="{99A21864-7801-4356-95C2-6428FFB6975B}" sibTransId="{E4DCD07D-3CCE-414D-9E99-9628CF614057}"/>
    <dgm:cxn modelId="{4045BA9E-3B85-4DC3-B054-22F095781E22}" type="presParOf" srcId="{97D4A8F7-CBC5-488A-A9F3-7F0453DBB461}" destId="{0487C8D1-2772-4DF3-ADF0-60CCB6D4980E}" srcOrd="0" destOrd="0" presId="urn:microsoft.com/office/officeart/2005/8/layout/cycle3"/>
    <dgm:cxn modelId="{2E2949F1-5C93-4245-89FC-7D6FBCB6713F}" type="presParOf" srcId="{0487C8D1-2772-4DF3-ADF0-60CCB6D4980E}" destId="{2C52B56F-57C0-4CD7-86A7-481906904143}" srcOrd="0" destOrd="0" presId="urn:microsoft.com/office/officeart/2005/8/layout/cycle3"/>
    <dgm:cxn modelId="{6032BEA2-CE95-4BF7-B3FE-2563D1A0DD67}" type="presParOf" srcId="{0487C8D1-2772-4DF3-ADF0-60CCB6D4980E}" destId="{4F238709-51AE-4187-B3D5-1885E80A7DF9}" srcOrd="1" destOrd="0" presId="urn:microsoft.com/office/officeart/2005/8/layout/cycle3"/>
    <dgm:cxn modelId="{0CB0A639-637E-4F81-92B9-AE9D5BC21EC5}" type="presParOf" srcId="{0487C8D1-2772-4DF3-ADF0-60CCB6D4980E}" destId="{69A3F6A0-935D-4231-A5EC-B6E1C76F7352}" srcOrd="2" destOrd="0" presId="urn:microsoft.com/office/officeart/2005/8/layout/cycle3"/>
    <dgm:cxn modelId="{03E861D4-720A-45FD-A6F3-C47BBC36309B}" type="presParOf" srcId="{0487C8D1-2772-4DF3-ADF0-60CCB6D4980E}" destId="{DD9B6032-FA44-42D7-9B0F-D1B60F88FFCA}" srcOrd="3" destOrd="0" presId="urn:microsoft.com/office/officeart/2005/8/layout/cycle3"/>
    <dgm:cxn modelId="{0CB7A500-575B-4E46-8AB0-03BEC6C1B904}" type="presParOf" srcId="{0487C8D1-2772-4DF3-ADF0-60CCB6D4980E}" destId="{766BF1C7-4126-4E44-A957-72F93B9BC98E}" srcOrd="4" destOrd="0" presId="urn:microsoft.com/office/officeart/2005/8/layout/cycle3"/>
    <dgm:cxn modelId="{E705D6C4-0CCE-482A-B99D-CE0FD176A2A3}" type="presParOf" srcId="{0487C8D1-2772-4DF3-ADF0-60CCB6D4980E}" destId="{5B7AFE20-F207-4774-AD5B-8477F77B224A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1FD88C-F5AA-4C68-AA4C-E2268120CDFF}">
      <dsp:nvSpPr>
        <dsp:cNvPr id="0" name=""/>
        <dsp:cNvSpPr/>
      </dsp:nvSpPr>
      <dsp:spPr>
        <a:xfrm>
          <a:off x="0" y="393843"/>
          <a:ext cx="888753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1ECF457-3CB6-4D51-926C-0CE5EB51EAD6}">
      <dsp:nvSpPr>
        <dsp:cNvPr id="0" name=""/>
        <dsp:cNvSpPr/>
      </dsp:nvSpPr>
      <dsp:spPr>
        <a:xfrm>
          <a:off x="444376" y="39603"/>
          <a:ext cx="6221273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149" tIns="0" rIns="23514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Objetivos y metas principales. (servicios vs ganancias)</a:t>
          </a:r>
          <a:endParaRPr lang="es-MX" sz="2400" kern="1200" dirty="0"/>
        </a:p>
      </dsp:txBody>
      <dsp:txXfrm>
        <a:off x="478961" y="74188"/>
        <a:ext cx="6152103" cy="639310"/>
      </dsp:txXfrm>
    </dsp:sp>
    <dsp:sp modelId="{C009B6DC-A7E9-40B2-978E-AD69AE7081EA}">
      <dsp:nvSpPr>
        <dsp:cNvPr id="0" name=""/>
        <dsp:cNvSpPr/>
      </dsp:nvSpPr>
      <dsp:spPr>
        <a:xfrm>
          <a:off x="0" y="1482483"/>
          <a:ext cx="888753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DB1375-1E0B-40C5-B94B-ECE7E6704E78}">
      <dsp:nvSpPr>
        <dsp:cNvPr id="0" name=""/>
        <dsp:cNvSpPr/>
      </dsp:nvSpPr>
      <dsp:spPr>
        <a:xfrm>
          <a:off x="444376" y="1128243"/>
          <a:ext cx="6221273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149" tIns="0" rIns="23514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Importancia del entorno social y político.</a:t>
          </a:r>
          <a:endParaRPr lang="es-MX" sz="2400" kern="1200" dirty="0"/>
        </a:p>
      </dsp:txBody>
      <dsp:txXfrm>
        <a:off x="478961" y="1162828"/>
        <a:ext cx="6152103" cy="639310"/>
      </dsp:txXfrm>
    </dsp:sp>
    <dsp:sp modelId="{EADE5791-1BA9-47AB-A706-A01C60E7F302}">
      <dsp:nvSpPr>
        <dsp:cNvPr id="0" name=""/>
        <dsp:cNvSpPr/>
      </dsp:nvSpPr>
      <dsp:spPr>
        <a:xfrm>
          <a:off x="0" y="2571123"/>
          <a:ext cx="888753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72D284-F03F-4ABF-8DC2-B98C03F22355}">
      <dsp:nvSpPr>
        <dsp:cNvPr id="0" name=""/>
        <dsp:cNvSpPr/>
      </dsp:nvSpPr>
      <dsp:spPr>
        <a:xfrm>
          <a:off x="444376" y="2216883"/>
          <a:ext cx="6221273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149" tIns="0" rIns="23514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Mecanismos de liderazgo y dirección.</a:t>
          </a:r>
          <a:endParaRPr lang="es-MX" sz="2400" kern="1200"/>
        </a:p>
      </dsp:txBody>
      <dsp:txXfrm>
        <a:off x="478961" y="2251468"/>
        <a:ext cx="6152103" cy="639310"/>
      </dsp:txXfrm>
    </dsp:sp>
    <dsp:sp modelId="{9CC1C795-C071-4083-8053-AE8358B7921D}">
      <dsp:nvSpPr>
        <dsp:cNvPr id="0" name=""/>
        <dsp:cNvSpPr/>
      </dsp:nvSpPr>
      <dsp:spPr>
        <a:xfrm>
          <a:off x="0" y="3699367"/>
          <a:ext cx="888753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037426-5D13-4C17-8967-8B756D98BF9C}">
      <dsp:nvSpPr>
        <dsp:cNvPr id="0" name=""/>
        <dsp:cNvSpPr/>
      </dsp:nvSpPr>
      <dsp:spPr>
        <a:xfrm>
          <a:off x="444376" y="3305523"/>
          <a:ext cx="6221273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149" tIns="0" rIns="23514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Dimensión temporal distinta.</a:t>
          </a:r>
          <a:endParaRPr lang="es-MX" sz="2400" kern="1200" dirty="0"/>
        </a:p>
      </dsp:txBody>
      <dsp:txXfrm>
        <a:off x="478961" y="3340108"/>
        <a:ext cx="6152103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38709-51AE-4187-B3D5-1885E80A7DF9}">
      <dsp:nvSpPr>
        <dsp:cNvPr id="0" name=""/>
        <dsp:cNvSpPr/>
      </dsp:nvSpPr>
      <dsp:spPr>
        <a:xfrm>
          <a:off x="3023576" y="-22448"/>
          <a:ext cx="3566747" cy="3566747"/>
        </a:xfrm>
        <a:prstGeom prst="circularArrow">
          <a:avLst>
            <a:gd name="adj1" fmla="val 5544"/>
            <a:gd name="adj2" fmla="val 330680"/>
            <a:gd name="adj3" fmla="val 13748429"/>
            <a:gd name="adj4" fmla="val 17402721"/>
            <a:gd name="adj5" fmla="val 5757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C52B56F-57C0-4CD7-86A7-481906904143}">
      <dsp:nvSpPr>
        <dsp:cNvPr id="0" name=""/>
        <dsp:cNvSpPr/>
      </dsp:nvSpPr>
      <dsp:spPr>
        <a:xfrm>
          <a:off x="3961978" y="1187"/>
          <a:ext cx="1689943" cy="8449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Preparación</a:t>
          </a:r>
          <a:endParaRPr lang="es-MX" sz="1900" kern="1200" dirty="0"/>
        </a:p>
      </dsp:txBody>
      <dsp:txXfrm>
        <a:off x="4003226" y="42435"/>
        <a:ext cx="1607447" cy="762475"/>
      </dsp:txXfrm>
    </dsp:sp>
    <dsp:sp modelId="{69A3F6A0-935D-4231-A5EC-B6E1C76F7352}">
      <dsp:nvSpPr>
        <dsp:cNvPr id="0" name=""/>
        <dsp:cNvSpPr/>
      </dsp:nvSpPr>
      <dsp:spPr>
        <a:xfrm>
          <a:off x="5408536" y="1052173"/>
          <a:ext cx="1689943" cy="8449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Respuesta</a:t>
          </a:r>
          <a:endParaRPr lang="es-MX" sz="1900" kern="1200" dirty="0"/>
        </a:p>
      </dsp:txBody>
      <dsp:txXfrm>
        <a:off x="5449784" y="1093421"/>
        <a:ext cx="1607447" cy="762475"/>
      </dsp:txXfrm>
    </dsp:sp>
    <dsp:sp modelId="{DD9B6032-FA44-42D7-9B0F-D1B60F88FFCA}">
      <dsp:nvSpPr>
        <dsp:cNvPr id="0" name=""/>
        <dsp:cNvSpPr/>
      </dsp:nvSpPr>
      <dsp:spPr>
        <a:xfrm>
          <a:off x="4856000" y="2752704"/>
          <a:ext cx="1689943" cy="8449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recuperación</a:t>
          </a:r>
          <a:endParaRPr lang="es-MX" sz="1900" kern="1200" dirty="0"/>
        </a:p>
      </dsp:txBody>
      <dsp:txXfrm>
        <a:off x="4897248" y="2793952"/>
        <a:ext cx="1607447" cy="762475"/>
      </dsp:txXfrm>
    </dsp:sp>
    <dsp:sp modelId="{766BF1C7-4126-4E44-A957-72F93B9BC98E}">
      <dsp:nvSpPr>
        <dsp:cNvPr id="0" name=""/>
        <dsp:cNvSpPr/>
      </dsp:nvSpPr>
      <dsp:spPr>
        <a:xfrm>
          <a:off x="3067956" y="2752704"/>
          <a:ext cx="1689943" cy="8449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Aprendizaje.</a:t>
          </a:r>
          <a:endParaRPr lang="es-MX" sz="1900" kern="1200" dirty="0"/>
        </a:p>
      </dsp:txBody>
      <dsp:txXfrm>
        <a:off x="3109204" y="2793952"/>
        <a:ext cx="1607447" cy="762475"/>
      </dsp:txXfrm>
    </dsp:sp>
    <dsp:sp modelId="{5B7AFE20-F207-4774-AD5B-8477F77B224A}">
      <dsp:nvSpPr>
        <dsp:cNvPr id="0" name=""/>
        <dsp:cNvSpPr/>
      </dsp:nvSpPr>
      <dsp:spPr>
        <a:xfrm>
          <a:off x="2515420" y="1052173"/>
          <a:ext cx="1689943" cy="8449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Prevención</a:t>
          </a:r>
          <a:endParaRPr lang="es-MX" sz="1900" kern="1200" dirty="0"/>
        </a:p>
      </dsp:txBody>
      <dsp:txXfrm>
        <a:off x="2556668" y="1093421"/>
        <a:ext cx="1607447" cy="762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969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180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9160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1359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3967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6594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912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6227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604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099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4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509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596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581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879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113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703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F3CE3-3512-4E68-8ACE-2A896EB71573}" type="datetimeFigureOut">
              <a:rPr lang="es-MX" smtClean="0"/>
              <a:t>15/07/2020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1FF50-D117-4536-BF23-6DD87E5CC7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65902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6CACE8-5D16-49B6-ADB9-B98038B9CD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/>
              <a:t>Webinar</a:t>
            </a:r>
            <a:r>
              <a:rPr lang="es-ES" dirty="0"/>
              <a:t>.</a:t>
            </a:r>
            <a:br>
              <a:rPr lang="es-ES" dirty="0"/>
            </a:br>
            <a:r>
              <a:rPr lang="es-ES" dirty="0"/>
              <a:t>La gestión de crisis en organizaciones públicas.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D7EE10-A4E3-442A-A75B-0654075630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Dr. Jorge E. Culebro M.</a:t>
            </a:r>
          </a:p>
          <a:p>
            <a:r>
              <a:rPr lang="es-ES" dirty="0"/>
              <a:t>jmoreno@cua.uam.mx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8264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6564E-E85B-483E-96B4-6093313C2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Consideraciones.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2F3D5C-3A39-44A2-8DD5-61EC094B7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Liderazgo.</a:t>
            </a:r>
          </a:p>
          <a:p>
            <a:r>
              <a:rPr lang="es-ES" dirty="0"/>
              <a:t>Políticas frente a crisis.</a:t>
            </a:r>
          </a:p>
          <a:p>
            <a:pPr lvl="1"/>
            <a:r>
              <a:rPr lang="es-ES" dirty="0"/>
              <a:t>Detección, dar sentido, decisiones, coordinación.</a:t>
            </a:r>
          </a:p>
          <a:p>
            <a:r>
              <a:rPr lang="es-ES" dirty="0"/>
              <a:t>Interactúan con otras crisis.</a:t>
            </a:r>
          </a:p>
          <a:p>
            <a:r>
              <a:rPr lang="es-ES" dirty="0"/>
              <a:t>Imp. Confianza en las instituciones.</a:t>
            </a:r>
          </a:p>
          <a:p>
            <a:r>
              <a:rPr lang="es-ES" dirty="0"/>
              <a:t>Regulación </a:t>
            </a:r>
          </a:p>
          <a:p>
            <a:r>
              <a:rPr lang="es-ES" dirty="0"/>
              <a:t>Organizaciones internacionales (Burocracia Internacional).</a:t>
            </a:r>
          </a:p>
          <a:p>
            <a:pPr lvl="1"/>
            <a:r>
              <a:rPr lang="es-ES" dirty="0"/>
              <a:t>OMS, ONU, OPS, </a:t>
            </a:r>
            <a:r>
              <a:rPr lang="es-ES" dirty="0" err="1"/>
              <a:t>etc</a:t>
            </a:r>
            <a:r>
              <a:rPr lang="es-ES" dirty="0"/>
              <a:t>…</a:t>
            </a:r>
          </a:p>
          <a:p>
            <a:r>
              <a:rPr lang="es-ES" dirty="0"/>
              <a:t>Caso: sismo del 2017.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1348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AA101A37-E047-4099-80B5-B0B210EA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Crisis y gestión de crisis.</a:t>
            </a:r>
            <a:endParaRPr lang="es-MX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74E313AB-0490-4A44-85AF-77E369F56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dirty="0"/>
              <a:t>Crisis.</a:t>
            </a:r>
          </a:p>
          <a:p>
            <a:r>
              <a:rPr lang="es-ES" dirty="0"/>
              <a:t>Varias dimensiones.</a:t>
            </a:r>
          </a:p>
          <a:p>
            <a:r>
              <a:rPr lang="es-ES" dirty="0"/>
              <a:t>Amenaza.</a:t>
            </a:r>
          </a:p>
          <a:p>
            <a:r>
              <a:rPr lang="es-ES" dirty="0"/>
              <a:t>Circunstancias.</a:t>
            </a:r>
          </a:p>
          <a:p>
            <a:r>
              <a:rPr lang="es-ES" dirty="0"/>
              <a:t>Percepción.</a:t>
            </a:r>
          </a:p>
          <a:p>
            <a:r>
              <a:rPr lang="es-ES" dirty="0"/>
              <a:t>Hecho.</a:t>
            </a:r>
          </a:p>
          <a:p>
            <a:endParaRPr lang="es-MX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1D3CDCE-9B15-4718-8E93-A55F7AFC4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dirty="0"/>
              <a:t>Hecho:</a:t>
            </a:r>
          </a:p>
          <a:p>
            <a:pPr lvl="1"/>
            <a:r>
              <a:rPr lang="es-ES" dirty="0"/>
              <a:t>Amenaza severa</a:t>
            </a:r>
          </a:p>
          <a:p>
            <a:pPr lvl="1"/>
            <a:r>
              <a:rPr lang="es-ES" dirty="0"/>
              <a:t>Altos niveles de incertidumbre</a:t>
            </a:r>
          </a:p>
          <a:p>
            <a:pPr lvl="1"/>
            <a:r>
              <a:rPr lang="es-ES" dirty="0"/>
              <a:t>Sentido de urgencia.</a:t>
            </a:r>
          </a:p>
          <a:p>
            <a:pPr lvl="1"/>
            <a:r>
              <a:rPr lang="es-ES" dirty="0"/>
              <a:t>Acción / decisión.</a:t>
            </a:r>
          </a:p>
          <a:p>
            <a:r>
              <a:rPr lang="es-ES" dirty="0"/>
              <a:t>Percepción.</a:t>
            </a:r>
          </a:p>
          <a:p>
            <a:pPr lvl="1"/>
            <a:r>
              <a:rPr lang="es-ES" dirty="0"/>
              <a:t>Ambigüedad.</a:t>
            </a:r>
          </a:p>
          <a:p>
            <a:pPr lvl="1"/>
            <a:r>
              <a:rPr lang="es-ES" dirty="0"/>
              <a:t>Importancia para el liderazgo</a:t>
            </a:r>
          </a:p>
          <a:p>
            <a:endParaRPr lang="es-MX" dirty="0"/>
          </a:p>
          <a:p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1924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F41D8BAC-D51F-490A-8593-869084BA6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Sector privado vs público.</a:t>
            </a:r>
            <a:endParaRPr lang="es-MX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34A6D69-BE48-467F-A395-2C4AC14CE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/>
          </a:p>
          <a:p>
            <a:endParaRPr lang="es-MX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BB3C8DD-1953-49E7-84AD-A0D9A324E3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8574206"/>
              </p:ext>
            </p:extLst>
          </p:nvPr>
        </p:nvGraphicFramePr>
        <p:xfrm>
          <a:off x="1406648" y="2127129"/>
          <a:ext cx="8887534" cy="4304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037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8F7FF09-BBE0-4FC5-948E-ECF6F68FC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Comprensión de las crisis.</a:t>
            </a:r>
            <a:endParaRPr lang="es-MX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45A973C-948B-4693-8A94-73B9179C7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Origen.</a:t>
            </a:r>
          </a:p>
          <a:p>
            <a:r>
              <a:rPr lang="es-ES" dirty="0"/>
              <a:t>Velocidad.</a:t>
            </a:r>
          </a:p>
          <a:p>
            <a:r>
              <a:rPr lang="es-ES" dirty="0"/>
              <a:t>Predictibilidad.</a:t>
            </a:r>
          </a:p>
          <a:p>
            <a:r>
              <a:rPr lang="es-ES" dirty="0"/>
              <a:t>Grado de preparación.</a:t>
            </a:r>
          </a:p>
          <a:p>
            <a:r>
              <a:rPr lang="es-ES" dirty="0"/>
              <a:t>Intencionalidad.</a:t>
            </a:r>
          </a:p>
          <a:p>
            <a:r>
              <a:rPr lang="es-ES" dirty="0"/>
              <a:t>Complejidad.</a:t>
            </a:r>
          </a:p>
          <a:p>
            <a:r>
              <a:rPr lang="es-ES" dirty="0"/>
              <a:t>Politización.</a:t>
            </a:r>
          </a:p>
          <a:p>
            <a:r>
              <a:rPr lang="es-ES" dirty="0"/>
              <a:t>Persistencia después de la emergencia.</a:t>
            </a:r>
          </a:p>
        </p:txBody>
      </p:sp>
    </p:spTree>
    <p:extLst>
      <p:ext uri="{BB962C8B-B14F-4D97-AF65-F5344CB8AC3E}">
        <p14:creationId xmlns:p14="http://schemas.microsoft.com/office/powerpoint/2010/main" val="679566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A8DE7-704D-4C23-B035-21FD05666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Tipos de crisis.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CA784A-13A2-4567-A11F-2F2F847CC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Más relevantes.</a:t>
            </a:r>
          </a:p>
          <a:p>
            <a:pPr>
              <a:lnSpc>
                <a:spcPct val="120000"/>
              </a:lnSpc>
            </a:pPr>
            <a:r>
              <a:rPr lang="es-ES" dirty="0"/>
              <a:t>Crisis repentinas: 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alta velocidad, cualquier epicentro es posible: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ataques terroristas, apagón eléctrico.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Sector público, coordinación, preparación.</a:t>
            </a:r>
          </a:p>
          <a:p>
            <a:pPr>
              <a:lnSpc>
                <a:spcPct val="120000"/>
              </a:lnSpc>
            </a:pPr>
            <a:r>
              <a:rPr lang="es-ES" dirty="0"/>
              <a:t>Crisis progresivas (</a:t>
            </a:r>
            <a:r>
              <a:rPr lang="es-ES" dirty="0" err="1"/>
              <a:t>creeping</a:t>
            </a:r>
            <a:r>
              <a:rPr lang="es-ES" dirty="0"/>
              <a:t>): 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Cualquier epicentro, baja velocidad de llegada, alta previsibilidad y bajo nivel de preparación, p. cambio climático, obesidad, envejecimiento de la población.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Potencial para reducir la legitimidad de las instituciones.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Fundamental el liderazgo y los arreglos institucionales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Amenaza la capacidad de respuesta.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44543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270782-1A6D-4967-9718-86EC7E4CA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4658D-FDC3-4A47-94E9-B883C3D90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s-ES" dirty="0"/>
              <a:t>Crisis de sombra larga: </a:t>
            </a:r>
          </a:p>
          <a:p>
            <a:pPr>
              <a:lnSpc>
                <a:spcPct val="120000"/>
              </a:lnSpc>
            </a:pPr>
            <a:r>
              <a:rPr lang="es-ES" dirty="0"/>
              <a:t>cualquier epicentro, alto nivel de persistencia después de la etapa aguda, 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Crisis nucleares.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Imp. Mecanismos de regulación.</a:t>
            </a:r>
          </a:p>
          <a:p>
            <a:pPr lvl="1">
              <a:lnSpc>
                <a:spcPct val="120000"/>
              </a:lnSpc>
            </a:pPr>
            <a:r>
              <a:rPr lang="es-ES" dirty="0"/>
              <a:t>Organismos reguladores.</a:t>
            </a:r>
          </a:p>
          <a:p>
            <a:endParaRPr lang="es-ES" dirty="0"/>
          </a:p>
          <a:p>
            <a:r>
              <a:rPr lang="es-ES" dirty="0"/>
              <a:t>Crisis transfronterizas: </a:t>
            </a:r>
          </a:p>
          <a:p>
            <a:r>
              <a:rPr lang="es-ES" dirty="0"/>
              <a:t>el epicentro es transversal a la sociedad y otros.</a:t>
            </a:r>
          </a:p>
          <a:p>
            <a:pPr lvl="1"/>
            <a:r>
              <a:rPr lang="es-ES" dirty="0"/>
              <a:t>Migración,</a:t>
            </a:r>
          </a:p>
          <a:p>
            <a:pPr lvl="1"/>
            <a:r>
              <a:rPr lang="es-ES" dirty="0"/>
              <a:t>Salud.</a:t>
            </a:r>
          </a:p>
          <a:p>
            <a:pPr lvl="1"/>
            <a:r>
              <a:rPr lang="es-ES" dirty="0"/>
              <a:t>Regulación y gobernanza de multinivel.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6718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968069-079F-4174-8450-E005803E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AFBC25-E0B0-4554-9908-F3569CFCE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Otras:</a:t>
            </a:r>
          </a:p>
          <a:p>
            <a:r>
              <a:rPr lang="es-ES" dirty="0" err="1"/>
              <a:t>Megacrisis</a:t>
            </a:r>
            <a:r>
              <a:rPr lang="es-ES" dirty="0"/>
              <a:t>: Alta complejidad</a:t>
            </a:r>
          </a:p>
          <a:p>
            <a:r>
              <a:rPr lang="es-ES" dirty="0"/>
              <a:t>Desastres naturales.</a:t>
            </a:r>
          </a:p>
          <a:p>
            <a:r>
              <a:rPr lang="es-ES" dirty="0"/>
              <a:t>Accidentes</a:t>
            </a:r>
          </a:p>
          <a:p>
            <a:r>
              <a:rPr lang="es-ES" dirty="0"/>
              <a:t>Emergencias.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2703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9C2056-14FE-4838-A83E-F974BFA0A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Etapas.</a:t>
            </a: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2B4A87E-0455-49D3-AAB4-E05862AB95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7209798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4785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3E9847-4DE6-45AB-8E5D-1C588995B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Implicaciones sector público.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4D3A16-FA5F-4A56-8FED-60882FC4A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Comunicación efectiva.</a:t>
            </a:r>
          </a:p>
          <a:p>
            <a:r>
              <a:rPr lang="es-ES" dirty="0"/>
              <a:t>Gobernanza y legitimidad.</a:t>
            </a:r>
          </a:p>
          <a:p>
            <a:r>
              <a:rPr lang="es-ES" dirty="0"/>
              <a:t>Transparencia y rendición de cuentas.</a:t>
            </a:r>
          </a:p>
          <a:p>
            <a:r>
              <a:rPr lang="es-ES" dirty="0"/>
              <a:t>Instrumentos de coordinación y regulación.</a:t>
            </a:r>
          </a:p>
          <a:p>
            <a:r>
              <a:rPr lang="es-ES" dirty="0"/>
              <a:t>Capacidades organizacionales.</a:t>
            </a:r>
          </a:p>
          <a:p>
            <a:pPr lvl="1"/>
            <a:r>
              <a:rPr lang="es-ES" dirty="0"/>
              <a:t>Aprendizaje / adaptación.</a:t>
            </a:r>
          </a:p>
          <a:p>
            <a:pPr lvl="1"/>
            <a:r>
              <a:rPr lang="es-ES" dirty="0" err="1"/>
              <a:t>Resilencia</a:t>
            </a:r>
            <a:r>
              <a:rPr lang="es-ES" dirty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4689325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4571</TotalTime>
  <Words>370</Words>
  <Application>Microsoft Office PowerPoint</Application>
  <PresentationFormat>Panorámica</PresentationFormat>
  <Paragraphs>84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Berlín</vt:lpstr>
      <vt:lpstr>Webinar. La gestión de crisis en organizaciones públicas.</vt:lpstr>
      <vt:lpstr>Crisis y gestión de crisis.</vt:lpstr>
      <vt:lpstr>Sector privado vs público.</vt:lpstr>
      <vt:lpstr>Comprensión de las crisis.</vt:lpstr>
      <vt:lpstr>Tipos de crisis.</vt:lpstr>
      <vt:lpstr>Presentación de PowerPoint</vt:lpstr>
      <vt:lpstr>Presentación de PowerPoint</vt:lpstr>
      <vt:lpstr>Etapas.</vt:lpstr>
      <vt:lpstr>Implicaciones sector público.</vt:lpstr>
      <vt:lpstr>Consideraciones.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Webinar. La ge</dc:title>
  <dc:creator>usuario</dc:creator>
  <cp:lastModifiedBy>usuario</cp:lastModifiedBy>
  <cp:revision>23</cp:revision>
  <dcterms:created xsi:type="dcterms:W3CDTF">2020-07-22T14:09:06Z</dcterms:created>
  <dcterms:modified xsi:type="dcterms:W3CDTF">2020-07-25T18:20:50Z</dcterms:modified>
</cp:coreProperties>
</file>